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147471654" r:id="rId5"/>
    <p:sldId id="2147471714" r:id="rId6"/>
    <p:sldId id="2147471715" r:id="rId7"/>
    <p:sldId id="2147471716" r:id="rId8"/>
    <p:sldId id="2147471682" r:id="rId9"/>
    <p:sldId id="2147471717" r:id="rId10"/>
    <p:sldId id="2147471707" r:id="rId11"/>
    <p:sldId id="2147471718" r:id="rId12"/>
    <p:sldId id="2147471704" r:id="rId13"/>
    <p:sldId id="2147471719" r:id="rId14"/>
    <p:sldId id="2147471667" r:id="rId15"/>
    <p:sldId id="21474717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Lst>
        </p14:section>
        <p14:section name="Session 1" id="{0CE2E531-A183-419A-AEF2-D11AC0EFE768}">
          <p14:sldIdLst>
            <p14:sldId id="2147471714"/>
            <p14:sldId id="2147471715"/>
            <p14:sldId id="2147471716"/>
            <p14:sldId id="2147471682"/>
            <p14:sldId id="2147471717"/>
            <p14:sldId id="2147471707"/>
            <p14:sldId id="2147471718"/>
          </p14:sldIdLst>
        </p14:section>
        <p14:section name="Session 2" id="{B3EED3BE-43FE-4D95-A1D4-4A638C5F36AF}">
          <p14:sldIdLst>
            <p14:sldId id="2147471704"/>
            <p14:sldId id="2147471719"/>
          </p14:sldIdLst>
        </p14:section>
        <p14:section name="Outro" id="{406F0FED-5EBB-4DD0-A957-7FEC28548788}">
          <p14:sldIdLst>
            <p14:sldId id="2147471667"/>
            <p14:sldId id="21474717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404D"/>
    <a:srgbClr val="BBD153"/>
    <a:srgbClr val="F1B9C5"/>
    <a:srgbClr val="DC5874"/>
    <a:srgbClr val="54BFE1"/>
    <a:srgbClr val="A2D5DD"/>
    <a:srgbClr val="67B880"/>
    <a:srgbClr val="AED083"/>
    <a:srgbClr val="F9C774"/>
    <a:srgbClr val="F29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DECF8-075D-4F94-85C7-AC472DDFEBAB}" v="33" dt="2025-02-04T10:54:08.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87" autoAdjust="0"/>
  </p:normalViewPr>
  <p:slideViewPr>
    <p:cSldViewPr snapToGrid="0">
      <p:cViewPr varScale="1">
        <p:scale>
          <a:sx n="107" d="100"/>
          <a:sy n="107" d="100"/>
        </p:scale>
        <p:origin x="108" y="57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E2E25318-90D5-419B-9FBA-A7ED0CB28DC3}"/>
    <pc:docChg chg="undo custSel addSld delSld modSld sldOrd delSection modSection">
      <pc:chgData name="David Stewart" userId="40cffe60-b158-4416-946b-e9ac5816f94c" providerId="ADAL" clId="{E2E25318-90D5-419B-9FBA-A7ED0CB28DC3}" dt="2024-12-16T13:54:08.363" v="242" actId="20577"/>
      <pc:docMkLst>
        <pc:docMk/>
      </pc:docMkLst>
      <pc:sldChg chg="addSp delSp modSp add del mod modAnim">
        <pc:chgData name="David Stewart" userId="40cffe60-b158-4416-946b-e9ac5816f94c" providerId="ADAL" clId="{E2E25318-90D5-419B-9FBA-A7ED0CB28DC3}" dt="2024-11-28T09:53:48.875" v="231"/>
        <pc:sldMkLst>
          <pc:docMk/>
          <pc:sldMk cId="228962007" sldId="448"/>
        </pc:sldMkLst>
      </pc:sldChg>
      <pc:sldChg chg="del">
        <pc:chgData name="David Stewart" userId="40cffe60-b158-4416-946b-e9ac5816f94c" providerId="ADAL" clId="{E2E25318-90D5-419B-9FBA-A7ED0CB28DC3}" dt="2024-11-15T12:58:41.949" v="0" actId="47"/>
        <pc:sldMkLst>
          <pc:docMk/>
          <pc:sldMk cId="2180195417" sldId="449"/>
        </pc:sldMkLst>
      </pc:sldChg>
      <pc:sldChg chg="del">
        <pc:chgData name="David Stewart" userId="40cffe60-b158-4416-946b-e9ac5816f94c" providerId="ADAL" clId="{E2E25318-90D5-419B-9FBA-A7ED0CB28DC3}" dt="2024-11-15T12:58:41.949" v="0" actId="47"/>
        <pc:sldMkLst>
          <pc:docMk/>
          <pc:sldMk cId="3233066021" sldId="450"/>
        </pc:sldMkLst>
      </pc:sldChg>
      <pc:sldChg chg="del">
        <pc:chgData name="David Stewart" userId="40cffe60-b158-4416-946b-e9ac5816f94c" providerId="ADAL" clId="{E2E25318-90D5-419B-9FBA-A7ED0CB28DC3}" dt="2024-11-15T12:58:41.949" v="0" actId="47"/>
        <pc:sldMkLst>
          <pc:docMk/>
          <pc:sldMk cId="2771803034" sldId="451"/>
        </pc:sldMkLst>
      </pc:sldChg>
      <pc:sldChg chg="add del">
        <pc:chgData name="David Stewart" userId="40cffe60-b158-4416-946b-e9ac5816f94c" providerId="ADAL" clId="{E2E25318-90D5-419B-9FBA-A7ED0CB28DC3}" dt="2024-11-15T12:58:42.537" v="1"/>
        <pc:sldMkLst>
          <pc:docMk/>
          <pc:sldMk cId="3995727770" sldId="452"/>
        </pc:sldMkLst>
      </pc:sldChg>
      <pc:sldChg chg="del">
        <pc:chgData name="David Stewart" userId="40cffe60-b158-4416-946b-e9ac5816f94c" providerId="ADAL" clId="{E2E25318-90D5-419B-9FBA-A7ED0CB28DC3}" dt="2024-11-15T12:58:41.949" v="0" actId="47"/>
        <pc:sldMkLst>
          <pc:docMk/>
          <pc:sldMk cId="785257365" sldId="453"/>
        </pc:sldMkLst>
      </pc:sldChg>
      <pc:sldChg chg="del">
        <pc:chgData name="David Stewart" userId="40cffe60-b158-4416-946b-e9ac5816f94c" providerId="ADAL" clId="{E2E25318-90D5-419B-9FBA-A7ED0CB28DC3}" dt="2024-11-15T12:58:41.949" v="0" actId="47"/>
        <pc:sldMkLst>
          <pc:docMk/>
          <pc:sldMk cId="497638434" sldId="456"/>
        </pc:sldMkLst>
      </pc:sldChg>
      <pc:sldChg chg="del">
        <pc:chgData name="David Stewart" userId="40cffe60-b158-4416-946b-e9ac5816f94c" providerId="ADAL" clId="{E2E25318-90D5-419B-9FBA-A7ED0CB28DC3}" dt="2024-11-15T12:58:41.949" v="0" actId="47"/>
        <pc:sldMkLst>
          <pc:docMk/>
          <pc:sldMk cId="843798289" sldId="457"/>
        </pc:sldMkLst>
      </pc:sldChg>
      <pc:sldChg chg="del">
        <pc:chgData name="David Stewart" userId="40cffe60-b158-4416-946b-e9ac5816f94c" providerId="ADAL" clId="{E2E25318-90D5-419B-9FBA-A7ED0CB28DC3}" dt="2024-11-15T12:58:41.949" v="0" actId="47"/>
        <pc:sldMkLst>
          <pc:docMk/>
          <pc:sldMk cId="3659829867" sldId="460"/>
        </pc:sldMkLst>
      </pc:sldChg>
      <pc:sldChg chg="del">
        <pc:chgData name="David Stewart" userId="40cffe60-b158-4416-946b-e9ac5816f94c" providerId="ADAL" clId="{E2E25318-90D5-419B-9FBA-A7ED0CB28DC3}" dt="2024-11-15T12:58:41.949" v="0" actId="47"/>
        <pc:sldMkLst>
          <pc:docMk/>
          <pc:sldMk cId="1853305690" sldId="461"/>
        </pc:sldMkLst>
      </pc:sldChg>
      <pc:sldChg chg="del">
        <pc:chgData name="David Stewart" userId="40cffe60-b158-4416-946b-e9ac5816f94c" providerId="ADAL" clId="{E2E25318-90D5-419B-9FBA-A7ED0CB28DC3}" dt="2024-11-15T12:58:41.949" v="0" actId="47"/>
        <pc:sldMkLst>
          <pc:docMk/>
          <pc:sldMk cId="1974914749" sldId="462"/>
        </pc:sldMkLst>
      </pc:sldChg>
      <pc:sldChg chg="del">
        <pc:chgData name="David Stewart" userId="40cffe60-b158-4416-946b-e9ac5816f94c" providerId="ADAL" clId="{E2E25318-90D5-419B-9FBA-A7ED0CB28DC3}" dt="2024-11-15T12:58:41.949" v="0" actId="47"/>
        <pc:sldMkLst>
          <pc:docMk/>
          <pc:sldMk cId="3903085673" sldId="463"/>
        </pc:sldMkLst>
      </pc:sldChg>
      <pc:sldChg chg="addSp delSp modSp add del mod">
        <pc:chgData name="David Stewart" userId="40cffe60-b158-4416-946b-e9ac5816f94c" providerId="ADAL" clId="{E2E25318-90D5-419B-9FBA-A7ED0CB28DC3}" dt="2024-11-15T17:16:43.524" v="12"/>
        <pc:sldMkLst>
          <pc:docMk/>
          <pc:sldMk cId="1338720283" sldId="474"/>
        </pc:sldMkLst>
      </pc:sldChg>
      <pc:sldChg chg="addSp delSp modSp add del mod">
        <pc:chgData name="David Stewart" userId="40cffe60-b158-4416-946b-e9ac5816f94c" providerId="ADAL" clId="{E2E25318-90D5-419B-9FBA-A7ED0CB28DC3}" dt="2024-11-15T15:42:29.497" v="5"/>
        <pc:sldMkLst>
          <pc:docMk/>
          <pc:sldMk cId="1791147809" sldId="475"/>
        </pc:sldMkLst>
      </pc:sldChg>
      <pc:sldChg chg="del">
        <pc:chgData name="David Stewart" userId="40cffe60-b158-4416-946b-e9ac5816f94c" providerId="ADAL" clId="{E2E25318-90D5-419B-9FBA-A7ED0CB28DC3}" dt="2024-11-15T12:58:41.949" v="0" actId="47"/>
        <pc:sldMkLst>
          <pc:docMk/>
          <pc:sldMk cId="1118510521" sldId="476"/>
        </pc:sldMkLst>
      </pc:sldChg>
      <pc:sldChg chg="del">
        <pc:chgData name="David Stewart" userId="40cffe60-b158-4416-946b-e9ac5816f94c" providerId="ADAL" clId="{E2E25318-90D5-419B-9FBA-A7ED0CB28DC3}" dt="2024-11-15T12:58:41.949" v="0" actId="47"/>
        <pc:sldMkLst>
          <pc:docMk/>
          <pc:sldMk cId="2227199647" sldId="477"/>
        </pc:sldMkLst>
      </pc:sldChg>
      <pc:sldChg chg="add del">
        <pc:chgData name="David Stewart" userId="40cffe60-b158-4416-946b-e9ac5816f94c" providerId="ADAL" clId="{E2E25318-90D5-419B-9FBA-A7ED0CB28DC3}" dt="2024-11-26T13:36:28.419" v="39" actId="47"/>
        <pc:sldMkLst>
          <pc:docMk/>
          <pc:sldMk cId="2041168186" sldId="483"/>
        </pc:sldMkLst>
      </pc:sldChg>
      <pc:sldChg chg="addSp modSp add del modAnim">
        <pc:chgData name="David Stewart" userId="40cffe60-b158-4416-946b-e9ac5816f94c" providerId="ADAL" clId="{E2E25318-90D5-419B-9FBA-A7ED0CB28DC3}" dt="2024-11-26T13:38:27.857" v="65" actId="47"/>
        <pc:sldMkLst>
          <pc:docMk/>
          <pc:sldMk cId="2125850761" sldId="484"/>
        </pc:sldMkLst>
      </pc:sldChg>
      <pc:sldChg chg="add del">
        <pc:chgData name="David Stewart" userId="40cffe60-b158-4416-946b-e9ac5816f94c" providerId="ADAL" clId="{E2E25318-90D5-419B-9FBA-A7ED0CB28DC3}" dt="2024-11-26T13:37:04.861" v="46" actId="47"/>
        <pc:sldMkLst>
          <pc:docMk/>
          <pc:sldMk cId="2543525133" sldId="485"/>
        </pc:sldMkLst>
      </pc:sldChg>
      <pc:sldChg chg="addSp modSp add del mod modAnim">
        <pc:chgData name="David Stewart" userId="40cffe60-b158-4416-946b-e9ac5816f94c" providerId="ADAL" clId="{E2E25318-90D5-419B-9FBA-A7ED0CB28DC3}" dt="2024-11-26T13:35:47.398" v="32" actId="47"/>
        <pc:sldMkLst>
          <pc:docMk/>
          <pc:sldMk cId="4150596437" sldId="486"/>
        </pc:sldMkLst>
      </pc:sldChg>
      <pc:sldChg chg="addSp delSp modSp add mod delAnim modAnim modNotesTx">
        <pc:chgData name="David Stewart" userId="40cffe60-b158-4416-946b-e9ac5816f94c" providerId="ADAL" clId="{E2E25318-90D5-419B-9FBA-A7ED0CB28DC3}" dt="2024-12-16T13:53:22.995" v="234"/>
        <pc:sldMkLst>
          <pc:docMk/>
          <pc:sldMk cId="1885105966" sldId="487"/>
        </pc:sldMkLst>
      </pc:sldChg>
      <pc:sldChg chg="addSp delSp modSp add mod modTransition addAnim delAnim modAnim modNotesTx">
        <pc:chgData name="David Stewart" userId="40cffe60-b158-4416-946b-e9ac5816f94c" providerId="ADAL" clId="{E2E25318-90D5-419B-9FBA-A7ED0CB28DC3}" dt="2024-12-16T13:54:08.363" v="242" actId="20577"/>
        <pc:sldMkLst>
          <pc:docMk/>
          <pc:sldMk cId="1884827793" sldId="488"/>
        </pc:sldMkLst>
      </pc:sldChg>
      <pc:sldChg chg="addSp delSp modSp add mod delAnim modAnim modNotesTx">
        <pc:chgData name="David Stewart" userId="40cffe60-b158-4416-946b-e9ac5816f94c" providerId="ADAL" clId="{E2E25318-90D5-419B-9FBA-A7ED0CB28DC3}" dt="2024-11-26T13:51:26.686" v="202"/>
        <pc:sldMkLst>
          <pc:docMk/>
          <pc:sldMk cId="2109207457" sldId="489"/>
        </pc:sldMkLst>
      </pc:sldChg>
      <pc:sldChg chg="addSp delSp modSp add mod delAnim modAnim modNotesTx">
        <pc:chgData name="David Stewart" userId="40cffe60-b158-4416-946b-e9ac5816f94c" providerId="ADAL" clId="{E2E25318-90D5-419B-9FBA-A7ED0CB28DC3}" dt="2024-11-26T13:51:22.512" v="200"/>
        <pc:sldMkLst>
          <pc:docMk/>
          <pc:sldMk cId="1432067763" sldId="490"/>
        </pc:sldMkLst>
      </pc:sldChg>
      <pc:sldChg chg="addSp delSp modSp add mod modTransition modAnim modNotesTx">
        <pc:chgData name="David Stewart" userId="40cffe60-b158-4416-946b-e9ac5816f94c" providerId="ADAL" clId="{E2E25318-90D5-419B-9FBA-A7ED0CB28DC3}" dt="2024-12-16T13:53:55.822" v="239" actId="20577"/>
        <pc:sldMkLst>
          <pc:docMk/>
          <pc:sldMk cId="2020617636" sldId="491"/>
        </pc:sldMkLst>
      </pc:sldChg>
      <pc:sldChg chg="add del">
        <pc:chgData name="David Stewart" userId="40cffe60-b158-4416-946b-e9ac5816f94c" providerId="ADAL" clId="{E2E25318-90D5-419B-9FBA-A7ED0CB28DC3}" dt="2024-11-26T13:38:29.415" v="66" actId="47"/>
        <pc:sldMkLst>
          <pc:docMk/>
          <pc:sldMk cId="4131538209" sldId="491"/>
        </pc:sldMkLst>
      </pc:sldChg>
      <pc:sldChg chg="modSp add mod ord modNotesTx">
        <pc:chgData name="David Stewart" userId="40cffe60-b158-4416-946b-e9ac5816f94c" providerId="ADAL" clId="{E2E25318-90D5-419B-9FBA-A7ED0CB28DC3}" dt="2024-12-16T13:53:32.870" v="236"/>
        <pc:sldMkLst>
          <pc:docMk/>
          <pc:sldMk cId="3811147035" sldId="492"/>
        </pc:sldMkLst>
      </pc:sldChg>
      <pc:sldChg chg="addSp delSp modSp add mod modTransition delAnim modAnim modNotesTx">
        <pc:chgData name="David Stewart" userId="40cffe60-b158-4416-946b-e9ac5816f94c" providerId="ADAL" clId="{E2E25318-90D5-419B-9FBA-A7ED0CB28DC3}" dt="2024-11-26T13:52:00.413" v="206" actId="207"/>
        <pc:sldMkLst>
          <pc:docMk/>
          <pc:sldMk cId="981239793" sldId="493"/>
        </pc:sldMkLst>
      </pc:sldChg>
      <pc:sldChg chg="addSp delSp modSp add mod modTransition modAnim modNotesTx">
        <pc:chgData name="David Stewart" userId="40cffe60-b158-4416-946b-e9ac5816f94c" providerId="ADAL" clId="{E2E25318-90D5-419B-9FBA-A7ED0CB28DC3}" dt="2024-11-26T13:51:56.006" v="204" actId="207"/>
        <pc:sldMkLst>
          <pc:docMk/>
          <pc:sldMk cId="897621172" sldId="494"/>
        </pc:sldMkLst>
      </pc:sldChg>
    </pc:docChg>
  </pc:docChgLst>
  <pc:docChgLst>
    <pc:chgData name="David Stewart" userId="40cffe60-b158-4416-946b-e9ac5816f94c" providerId="ADAL" clId="{815DB471-C6EF-4CF0-9354-301EB7EA5685}"/>
    <pc:docChg chg="modSld">
      <pc:chgData name="David Stewart" userId="40cffe60-b158-4416-946b-e9ac5816f94c" providerId="ADAL" clId="{815DB471-C6EF-4CF0-9354-301EB7EA5685}" dt="2025-01-16T17:08:59.361" v="10" actId="207"/>
      <pc:docMkLst>
        <pc:docMk/>
      </pc:docMkLst>
      <pc:sldChg chg="modSp">
        <pc:chgData name="David Stewart" userId="40cffe60-b158-4416-946b-e9ac5816f94c" providerId="ADAL" clId="{815DB471-C6EF-4CF0-9354-301EB7EA5685}" dt="2025-01-16T11:45:10.155" v="6" actId="20577"/>
        <pc:sldMkLst>
          <pc:docMk/>
          <pc:sldMk cId="2297772065" sldId="2147471654"/>
        </pc:sldMkLst>
        <pc:spChg chg="mod">
          <ac:chgData name="David Stewart" userId="40cffe60-b158-4416-946b-e9ac5816f94c" providerId="ADAL" clId="{815DB471-C6EF-4CF0-9354-301EB7EA5685}" dt="2025-01-16T11:45:10.155" v="6" actId="20577"/>
          <ac:spMkLst>
            <pc:docMk/>
            <pc:sldMk cId="2297772065" sldId="2147471654"/>
            <ac:spMk id="5" creationId="{0575CCC6-D978-7DD1-BBB6-34570BAE583C}"/>
          </ac:spMkLst>
        </pc:spChg>
      </pc:sldChg>
      <pc:sldChg chg="modSp mod modAnim">
        <pc:chgData name="David Stewart" userId="40cffe60-b158-4416-946b-e9ac5816f94c" providerId="ADAL" clId="{815DB471-C6EF-4CF0-9354-301EB7EA5685}" dt="2025-01-16T16:54:09.400" v="9" actId="14429"/>
        <pc:sldMkLst>
          <pc:docMk/>
          <pc:sldMk cId="14970438" sldId="2147471715"/>
        </pc:sldMkLst>
        <pc:spChg chg="mod">
          <ac:chgData name="David Stewart" userId="40cffe60-b158-4416-946b-e9ac5816f94c" providerId="ADAL" clId="{815DB471-C6EF-4CF0-9354-301EB7EA5685}" dt="2025-01-16T12:48:44.583" v="8" actId="20577"/>
          <ac:spMkLst>
            <pc:docMk/>
            <pc:sldMk cId="14970438" sldId="2147471715"/>
            <ac:spMk id="3" creationId="{C2D6127F-92B2-029C-C758-EDAC15F18798}"/>
          </ac:spMkLst>
        </pc:spChg>
        <pc:spChg chg="mod modVis">
          <ac:chgData name="David Stewart" userId="40cffe60-b158-4416-946b-e9ac5816f94c" providerId="ADAL" clId="{815DB471-C6EF-4CF0-9354-301EB7EA5685}" dt="2025-01-16T16:54:09.400" v="9" actId="14429"/>
          <ac:spMkLst>
            <pc:docMk/>
            <pc:sldMk cId="14970438" sldId="2147471715"/>
            <ac:spMk id="11" creationId="{E7DFF398-D58A-41B5-33E5-F85391924D3A}"/>
          </ac:spMkLst>
        </pc:spChg>
      </pc:sldChg>
      <pc:sldChg chg="modSp mod">
        <pc:chgData name="David Stewart" userId="40cffe60-b158-4416-946b-e9ac5816f94c" providerId="ADAL" clId="{815DB471-C6EF-4CF0-9354-301EB7EA5685}" dt="2025-01-16T17:08:59.361" v="10" actId="207"/>
        <pc:sldMkLst>
          <pc:docMk/>
          <pc:sldMk cId="2724065742" sldId="2147471718"/>
        </pc:sldMkLst>
        <pc:spChg chg="mod">
          <ac:chgData name="David Stewart" userId="40cffe60-b158-4416-946b-e9ac5816f94c" providerId="ADAL" clId="{815DB471-C6EF-4CF0-9354-301EB7EA5685}" dt="2025-01-16T17:08:59.361" v="10" actId="207"/>
          <ac:spMkLst>
            <pc:docMk/>
            <pc:sldMk cId="2724065742" sldId="2147471718"/>
            <ac:spMk id="10" creationId="{4795FF2B-05E5-F00A-00B3-150FABFE9E31}"/>
          </ac:spMkLst>
        </pc:spChg>
      </pc:sldChg>
    </pc:docChg>
  </pc:docChgLst>
  <pc:docChgLst>
    <pc:chgData name="David Stewart" userId="40cffe60-b158-4416-946b-e9ac5816f94c" providerId="ADAL" clId="{624DECF8-075D-4F94-85C7-AC472DDFEBAB}"/>
    <pc:docChg chg="custSel modSld modMainMaster">
      <pc:chgData name="David Stewart" userId="40cffe60-b158-4416-946b-e9ac5816f94c" providerId="ADAL" clId="{624DECF8-075D-4F94-85C7-AC472DDFEBAB}" dt="2025-02-04T10:58:00.703" v="113" actId="33935"/>
      <pc:docMkLst>
        <pc:docMk/>
      </pc:docMkLst>
      <pc:sldChg chg="addSp modSp mod">
        <pc:chgData name="David Stewart" userId="40cffe60-b158-4416-946b-e9ac5816f94c" providerId="ADAL" clId="{624DECF8-075D-4F94-85C7-AC472DDFEBAB}" dt="2025-01-17T11:35:54.482" v="27"/>
        <pc:sldMkLst>
          <pc:docMk/>
          <pc:sldMk cId="2297772065" sldId="2147471654"/>
        </pc:sldMkLst>
        <pc:spChg chg="mod">
          <ac:chgData name="David Stewart" userId="40cffe60-b158-4416-946b-e9ac5816f94c" providerId="ADAL" clId="{624DECF8-075D-4F94-85C7-AC472DDFEBAB}" dt="2025-01-17T11:35:01.938" v="24" actId="20577"/>
          <ac:spMkLst>
            <pc:docMk/>
            <pc:sldMk cId="2297772065" sldId="2147471654"/>
            <ac:spMk id="4" creationId="{2546D84C-F242-88A8-BCD6-FF93E57626D1}"/>
          </ac:spMkLst>
        </pc:spChg>
        <pc:picChg chg="add mod">
          <ac:chgData name="David Stewart" userId="40cffe60-b158-4416-946b-e9ac5816f94c" providerId="ADAL" clId="{624DECF8-075D-4F94-85C7-AC472DDFEBAB}" dt="2025-01-17T11:35:54.482" v="27"/>
          <ac:picMkLst>
            <pc:docMk/>
            <pc:sldMk cId="2297772065" sldId="2147471654"/>
            <ac:picMk id="3" creationId="{51F07F74-156E-408C-7CCD-381C9D4886CB}"/>
          </ac:picMkLst>
        </pc:picChg>
        <pc:picChg chg="add mod">
          <ac:chgData name="David Stewart" userId="40cffe60-b158-4416-946b-e9ac5816f94c" providerId="ADAL" clId="{624DECF8-075D-4F94-85C7-AC472DDFEBAB}" dt="2025-01-17T11:35:54.189" v="26"/>
          <ac:picMkLst>
            <pc:docMk/>
            <pc:sldMk cId="2297772065" sldId="2147471654"/>
            <ac:picMk id="6" creationId="{5C57891C-0C11-E6A4-69D4-0A73928DBDE9}"/>
          </ac:picMkLst>
        </pc:picChg>
      </pc:sldChg>
      <pc:sldChg chg="addSp modSp mod">
        <pc:chgData name="David Stewart" userId="40cffe60-b158-4416-946b-e9ac5816f94c" providerId="ADAL" clId="{624DECF8-075D-4F94-85C7-AC472DDFEBAB}" dt="2025-01-17T11:40:27.197" v="29"/>
        <pc:sldMkLst>
          <pc:docMk/>
          <pc:sldMk cId="2263097404" sldId="2147471667"/>
        </pc:sldMkLst>
        <pc:picChg chg="add mod">
          <ac:chgData name="David Stewart" userId="40cffe60-b158-4416-946b-e9ac5816f94c" providerId="ADAL" clId="{624DECF8-075D-4F94-85C7-AC472DDFEBAB}" dt="2025-01-17T11:40:27.197" v="29"/>
          <ac:picMkLst>
            <pc:docMk/>
            <pc:sldMk cId="2263097404" sldId="2147471667"/>
            <ac:picMk id="5" creationId="{E0F8801F-3656-6B5E-F702-EA77AA516045}"/>
          </ac:picMkLst>
        </pc:picChg>
      </pc:sldChg>
      <pc:sldChg chg="modSp mod">
        <pc:chgData name="David Stewart" userId="40cffe60-b158-4416-946b-e9ac5816f94c" providerId="ADAL" clId="{624DECF8-075D-4F94-85C7-AC472DDFEBAB}" dt="2025-02-04T10:58:00.703" v="113" actId="33935"/>
        <pc:sldMkLst>
          <pc:docMk/>
          <pc:sldMk cId="2095449017" sldId="2147471682"/>
        </pc:sldMkLst>
        <pc:spChg chg="mod modVis">
          <ac:chgData name="David Stewart" userId="40cffe60-b158-4416-946b-e9ac5816f94c" providerId="ADAL" clId="{624DECF8-075D-4F94-85C7-AC472DDFEBAB}" dt="2025-02-04T10:58:00.703" v="113" actId="33935"/>
          <ac:spMkLst>
            <pc:docMk/>
            <pc:sldMk cId="2095449017" sldId="2147471682"/>
            <ac:spMk id="3" creationId="{6DF6AB45-3E19-34C9-1B9D-1E83F3D2D652}"/>
          </ac:spMkLst>
        </pc:spChg>
        <pc:spChg chg="mod modVis">
          <ac:chgData name="David Stewart" userId="40cffe60-b158-4416-946b-e9ac5816f94c" providerId="ADAL" clId="{624DECF8-075D-4F94-85C7-AC472DDFEBAB}" dt="2025-02-04T10:58:00.703" v="113" actId="33935"/>
          <ac:spMkLst>
            <pc:docMk/>
            <pc:sldMk cId="2095449017" sldId="2147471682"/>
            <ac:spMk id="4" creationId="{297512C8-A54B-F1A7-A057-CF8ED9F6AD76}"/>
          </ac:spMkLst>
        </pc:spChg>
        <pc:spChg chg="mod modVis">
          <ac:chgData name="David Stewart" userId="40cffe60-b158-4416-946b-e9ac5816f94c" providerId="ADAL" clId="{624DECF8-075D-4F94-85C7-AC472DDFEBAB}" dt="2025-02-04T10:58:00.703" v="113" actId="33935"/>
          <ac:spMkLst>
            <pc:docMk/>
            <pc:sldMk cId="2095449017" sldId="2147471682"/>
            <ac:spMk id="6" creationId="{B271075A-387D-5F64-20D1-3758B88C4169}"/>
          </ac:spMkLst>
        </pc:spChg>
        <pc:spChg chg="mod modVis">
          <ac:chgData name="David Stewart" userId="40cffe60-b158-4416-946b-e9ac5816f94c" providerId="ADAL" clId="{624DECF8-075D-4F94-85C7-AC472DDFEBAB}" dt="2025-02-04T10:58:00.703" v="113" actId="33935"/>
          <ac:spMkLst>
            <pc:docMk/>
            <pc:sldMk cId="2095449017" sldId="2147471682"/>
            <ac:spMk id="12" creationId="{DE8789D5-C537-B572-A7C5-592F4ADBCD5E}"/>
          </ac:spMkLst>
        </pc:spChg>
        <pc:grpChg chg="mod modVis">
          <ac:chgData name="David Stewart" userId="40cffe60-b158-4416-946b-e9ac5816f94c" providerId="ADAL" clId="{624DECF8-075D-4F94-85C7-AC472DDFEBAB}" dt="2025-02-04T10:58:00.703" v="113" actId="33935"/>
          <ac:grpSpMkLst>
            <pc:docMk/>
            <pc:sldMk cId="2095449017" sldId="2147471682"/>
            <ac:grpSpMk id="7" creationId="{A7186886-AD6F-A818-21AC-31FA8D1FC14A}"/>
          </ac:grpSpMkLst>
        </pc:grpChg>
        <pc:picChg chg="mod modVis">
          <ac:chgData name="David Stewart" userId="40cffe60-b158-4416-946b-e9ac5816f94c" providerId="ADAL" clId="{624DECF8-075D-4F94-85C7-AC472DDFEBAB}" dt="2025-02-04T10:57:57.084" v="112" actId="14429"/>
          <ac:picMkLst>
            <pc:docMk/>
            <pc:sldMk cId="2095449017" sldId="2147471682"/>
            <ac:picMk id="13" creationId="{27420416-4A53-B758-7528-E649AB18225A}"/>
          </ac:picMkLst>
        </pc:picChg>
      </pc:sldChg>
      <pc:sldChg chg="modSp mod">
        <pc:chgData name="David Stewart" userId="40cffe60-b158-4416-946b-e9ac5816f94c" providerId="ADAL" clId="{624DECF8-075D-4F94-85C7-AC472DDFEBAB}" dt="2025-01-29T10:43:05.299" v="96" actId="14429"/>
        <pc:sldMkLst>
          <pc:docMk/>
          <pc:sldMk cId="1319568979" sldId="2147471704"/>
        </pc:sldMkLst>
        <pc:spChg chg="mod modVis">
          <ac:chgData name="David Stewart" userId="40cffe60-b158-4416-946b-e9ac5816f94c" providerId="ADAL" clId="{624DECF8-075D-4F94-85C7-AC472DDFEBAB}" dt="2025-01-29T10:43:05.299" v="96" actId="14429"/>
          <ac:spMkLst>
            <pc:docMk/>
            <pc:sldMk cId="1319568979" sldId="2147471704"/>
            <ac:spMk id="14" creationId="{25E781D0-020C-E188-32C9-21B957BEFCA0}"/>
          </ac:spMkLst>
        </pc:spChg>
        <pc:picChg chg="mod">
          <ac:chgData name="David Stewart" userId="40cffe60-b158-4416-946b-e9ac5816f94c" providerId="ADAL" clId="{624DECF8-075D-4F94-85C7-AC472DDFEBAB}" dt="2025-01-29T10:43:02.956" v="95" actId="14826"/>
          <ac:picMkLst>
            <pc:docMk/>
            <pc:sldMk cId="1319568979" sldId="2147471704"/>
            <ac:picMk id="6" creationId="{D1ECA131-0E76-48AA-9409-F9A2C1BC00EE}"/>
          </ac:picMkLst>
        </pc:picChg>
      </pc:sldChg>
      <pc:sldChg chg="modSp mod">
        <pc:chgData name="David Stewart" userId="40cffe60-b158-4416-946b-e9ac5816f94c" providerId="ADAL" clId="{624DECF8-075D-4F94-85C7-AC472DDFEBAB}" dt="2025-02-04T10:53:34.257" v="102" actId="14826"/>
        <pc:sldMkLst>
          <pc:docMk/>
          <pc:sldMk cId="4166277699" sldId="2147471714"/>
        </pc:sldMkLst>
        <pc:spChg chg="mod">
          <ac:chgData name="David Stewart" userId="40cffe60-b158-4416-946b-e9ac5816f94c" providerId="ADAL" clId="{624DECF8-075D-4F94-85C7-AC472DDFEBAB}" dt="2025-01-23T06:41:13.215" v="44" actId="20577"/>
          <ac:spMkLst>
            <pc:docMk/>
            <pc:sldMk cId="4166277699" sldId="2147471714"/>
            <ac:spMk id="3" creationId="{6E013ACE-D5B4-891A-A7FB-6908135745F1}"/>
          </ac:spMkLst>
        </pc:spChg>
        <pc:picChg chg="mod">
          <ac:chgData name="David Stewart" userId="40cffe60-b158-4416-946b-e9ac5816f94c" providerId="ADAL" clId="{624DECF8-075D-4F94-85C7-AC472DDFEBAB}" dt="2025-02-04T10:53:34.257" v="102" actId="14826"/>
          <ac:picMkLst>
            <pc:docMk/>
            <pc:sldMk cId="4166277699" sldId="2147471714"/>
            <ac:picMk id="9" creationId="{6B9DC75F-436C-3AF6-FD6E-D84221676628}"/>
          </ac:picMkLst>
        </pc:picChg>
        <pc:picChg chg="mod">
          <ac:chgData name="David Stewart" userId="40cffe60-b158-4416-946b-e9ac5816f94c" providerId="ADAL" clId="{624DECF8-075D-4F94-85C7-AC472DDFEBAB}" dt="2025-01-24T16:41:40.247" v="83" actId="14861"/>
          <ac:picMkLst>
            <pc:docMk/>
            <pc:sldMk cId="4166277699" sldId="2147471714"/>
            <ac:picMk id="15" creationId="{A7354630-05B6-A479-93A0-CE1BE78BB286}"/>
          </ac:picMkLst>
        </pc:picChg>
        <pc:picChg chg="mod">
          <ac:chgData name="David Stewart" userId="40cffe60-b158-4416-946b-e9ac5816f94c" providerId="ADAL" clId="{624DECF8-075D-4F94-85C7-AC472DDFEBAB}" dt="2025-01-24T16:41:40.247" v="83" actId="14861"/>
          <ac:picMkLst>
            <pc:docMk/>
            <pc:sldMk cId="4166277699" sldId="2147471714"/>
            <ac:picMk id="16" creationId="{AED09063-C4C2-8426-B19A-3C3AF58AFC05}"/>
          </ac:picMkLst>
        </pc:picChg>
        <pc:picChg chg="mod">
          <ac:chgData name="David Stewart" userId="40cffe60-b158-4416-946b-e9ac5816f94c" providerId="ADAL" clId="{624DECF8-075D-4F94-85C7-AC472DDFEBAB}" dt="2025-01-24T16:41:40.247" v="83" actId="14861"/>
          <ac:picMkLst>
            <pc:docMk/>
            <pc:sldMk cId="4166277699" sldId="2147471714"/>
            <ac:picMk id="17" creationId="{9FFFEA59-C805-5397-73AE-CC45E4AE55D3}"/>
          </ac:picMkLst>
        </pc:picChg>
      </pc:sldChg>
      <pc:sldChg chg="addSp delSp modSp mod modAnim">
        <pc:chgData name="David Stewart" userId="40cffe60-b158-4416-946b-e9ac5816f94c" providerId="ADAL" clId="{624DECF8-075D-4F94-85C7-AC472DDFEBAB}" dt="2025-02-04T10:54:00.364" v="106" actId="33935"/>
        <pc:sldMkLst>
          <pc:docMk/>
          <pc:sldMk cId="14970438" sldId="2147471715"/>
        </pc:sldMkLst>
        <pc:spChg chg="mod modVis">
          <ac:chgData name="David Stewart" userId="40cffe60-b158-4416-946b-e9ac5816f94c" providerId="ADAL" clId="{624DECF8-075D-4F94-85C7-AC472DDFEBAB}" dt="2025-02-04T10:54:00.364" v="106" actId="33935"/>
          <ac:spMkLst>
            <pc:docMk/>
            <pc:sldMk cId="14970438" sldId="2147471715"/>
            <ac:spMk id="2" creationId="{BFDECC1B-18D5-666B-7718-BBA7D7E7D540}"/>
          </ac:spMkLst>
        </pc:spChg>
        <pc:spChg chg="mod modVis">
          <ac:chgData name="David Stewart" userId="40cffe60-b158-4416-946b-e9ac5816f94c" providerId="ADAL" clId="{624DECF8-075D-4F94-85C7-AC472DDFEBAB}" dt="2025-02-04T10:54:00.364" v="106" actId="33935"/>
          <ac:spMkLst>
            <pc:docMk/>
            <pc:sldMk cId="14970438" sldId="2147471715"/>
            <ac:spMk id="3" creationId="{C2D6127F-92B2-029C-C758-EDAC15F18798}"/>
          </ac:spMkLst>
        </pc:spChg>
        <pc:spChg chg="mod modVis">
          <ac:chgData name="David Stewart" userId="40cffe60-b158-4416-946b-e9ac5816f94c" providerId="ADAL" clId="{624DECF8-075D-4F94-85C7-AC472DDFEBAB}" dt="2025-02-04T10:54:00.364" v="106" actId="33935"/>
          <ac:spMkLst>
            <pc:docMk/>
            <pc:sldMk cId="14970438" sldId="2147471715"/>
            <ac:spMk id="4" creationId="{2AE95A00-C431-307E-B814-40AFDC84E854}"/>
          </ac:spMkLst>
        </pc:spChg>
        <pc:spChg chg="mod modVis">
          <ac:chgData name="David Stewart" userId="40cffe60-b158-4416-946b-e9ac5816f94c" providerId="ADAL" clId="{624DECF8-075D-4F94-85C7-AC472DDFEBAB}" dt="2025-02-04T10:54:00.364" v="106" actId="33935"/>
          <ac:spMkLst>
            <pc:docMk/>
            <pc:sldMk cId="14970438" sldId="2147471715"/>
            <ac:spMk id="5" creationId="{A133EA4A-3890-91EB-6FF6-F54A14ACF4ED}"/>
          </ac:spMkLst>
        </pc:spChg>
        <pc:spChg chg="mod modVis">
          <ac:chgData name="David Stewart" userId="40cffe60-b158-4416-946b-e9ac5816f94c" providerId="ADAL" clId="{624DECF8-075D-4F94-85C7-AC472DDFEBAB}" dt="2025-02-04T10:54:00.364" v="106" actId="33935"/>
          <ac:spMkLst>
            <pc:docMk/>
            <pc:sldMk cId="14970438" sldId="2147471715"/>
            <ac:spMk id="11" creationId="{E7DFF398-D58A-41B5-33E5-F85391924D3A}"/>
          </ac:spMkLst>
        </pc:spChg>
        <pc:grpChg chg="mod modVis">
          <ac:chgData name="David Stewart" userId="40cffe60-b158-4416-946b-e9ac5816f94c" providerId="ADAL" clId="{624DECF8-075D-4F94-85C7-AC472DDFEBAB}" dt="2025-02-04T10:54:00.364" v="106" actId="33935"/>
          <ac:grpSpMkLst>
            <pc:docMk/>
            <pc:sldMk cId="14970438" sldId="2147471715"/>
            <ac:grpSpMk id="6" creationId="{012C3FC0-EABA-58E0-0235-DD02FF465623}"/>
          </ac:grpSpMkLst>
        </pc:grpChg>
        <pc:picChg chg="add mod ord modVis">
          <ac:chgData name="David Stewart" userId="40cffe60-b158-4416-946b-e9ac5816f94c" providerId="ADAL" clId="{624DECF8-075D-4F94-85C7-AC472DDFEBAB}" dt="2025-02-04T10:53:59.409" v="105" actId="14826"/>
          <ac:picMkLst>
            <pc:docMk/>
            <pc:sldMk cId="14970438" sldId="2147471715"/>
            <ac:picMk id="12" creationId="{765E14FB-E8F6-528A-1476-8D128A53F7D7}"/>
          </ac:picMkLst>
        </pc:picChg>
        <pc:picChg chg="add mod ord modVis">
          <ac:chgData name="David Stewart" userId="40cffe60-b158-4416-946b-e9ac5816f94c" providerId="ADAL" clId="{624DECF8-075D-4F94-85C7-AC472DDFEBAB}" dt="2025-02-04T10:54:00.364" v="106" actId="33935"/>
          <ac:picMkLst>
            <pc:docMk/>
            <pc:sldMk cId="14970438" sldId="2147471715"/>
            <ac:picMk id="13" creationId="{D719E553-AD0E-54E7-3760-8B6B6633B9DA}"/>
          </ac:picMkLst>
        </pc:picChg>
        <pc:picChg chg="add mod ord modVis">
          <ac:chgData name="David Stewart" userId="40cffe60-b158-4416-946b-e9ac5816f94c" providerId="ADAL" clId="{624DECF8-075D-4F94-85C7-AC472DDFEBAB}" dt="2025-02-04T10:54:00.364" v="106" actId="33935"/>
          <ac:picMkLst>
            <pc:docMk/>
            <pc:sldMk cId="14970438" sldId="2147471715"/>
            <ac:picMk id="14" creationId="{8C7DEB9F-12F7-9798-B2B7-3201696D2F23}"/>
          </ac:picMkLst>
        </pc:picChg>
        <pc:picChg chg="add mod ord modVis">
          <ac:chgData name="David Stewart" userId="40cffe60-b158-4416-946b-e9ac5816f94c" providerId="ADAL" clId="{624DECF8-075D-4F94-85C7-AC472DDFEBAB}" dt="2025-02-04T10:54:00.364" v="106" actId="33935"/>
          <ac:picMkLst>
            <pc:docMk/>
            <pc:sldMk cId="14970438" sldId="2147471715"/>
            <ac:picMk id="18" creationId="{346D2C61-A5EF-6C63-2AC4-E65B44EBFB01}"/>
          </ac:picMkLst>
        </pc:picChg>
      </pc:sldChg>
      <pc:sldChg chg="addSp delSp modSp mod modAnim">
        <pc:chgData name="David Stewart" userId="40cffe60-b158-4416-946b-e9ac5816f94c" providerId="ADAL" clId="{624DECF8-075D-4F94-85C7-AC472DDFEBAB}" dt="2025-02-04T10:54:11.294" v="110" actId="33935"/>
        <pc:sldMkLst>
          <pc:docMk/>
          <pc:sldMk cId="1185390946" sldId="2147471716"/>
        </pc:sldMkLst>
        <pc:spChg chg="mod modVis">
          <ac:chgData name="David Stewart" userId="40cffe60-b158-4416-946b-e9ac5816f94c" providerId="ADAL" clId="{624DECF8-075D-4F94-85C7-AC472DDFEBAB}" dt="2025-02-04T10:54:11.294" v="110" actId="33935"/>
          <ac:spMkLst>
            <pc:docMk/>
            <pc:sldMk cId="1185390946" sldId="2147471716"/>
            <ac:spMk id="2" creationId="{51A29787-EC7F-B759-415E-8BA1782D851E}"/>
          </ac:spMkLst>
        </pc:spChg>
        <pc:spChg chg="mod modVis">
          <ac:chgData name="David Stewart" userId="40cffe60-b158-4416-946b-e9ac5816f94c" providerId="ADAL" clId="{624DECF8-075D-4F94-85C7-AC472DDFEBAB}" dt="2025-02-04T10:54:11.294" v="110" actId="33935"/>
          <ac:spMkLst>
            <pc:docMk/>
            <pc:sldMk cId="1185390946" sldId="2147471716"/>
            <ac:spMk id="3" creationId="{B492ADE0-D9B1-E69C-FF41-6915BB146885}"/>
          </ac:spMkLst>
        </pc:spChg>
        <pc:spChg chg="mod modVis">
          <ac:chgData name="David Stewart" userId="40cffe60-b158-4416-946b-e9ac5816f94c" providerId="ADAL" clId="{624DECF8-075D-4F94-85C7-AC472DDFEBAB}" dt="2025-02-04T10:54:11.294" v="110" actId="33935"/>
          <ac:spMkLst>
            <pc:docMk/>
            <pc:sldMk cId="1185390946" sldId="2147471716"/>
            <ac:spMk id="4" creationId="{45C8E64B-A37E-F82B-0357-6BAC96BF711D}"/>
          </ac:spMkLst>
        </pc:spChg>
        <pc:spChg chg="mod modVis">
          <ac:chgData name="David Stewart" userId="40cffe60-b158-4416-946b-e9ac5816f94c" providerId="ADAL" clId="{624DECF8-075D-4F94-85C7-AC472DDFEBAB}" dt="2025-02-04T10:54:11.294" v="110" actId="33935"/>
          <ac:spMkLst>
            <pc:docMk/>
            <pc:sldMk cId="1185390946" sldId="2147471716"/>
            <ac:spMk id="11" creationId="{986931C8-2589-9A30-2528-53BFD93FC1DC}"/>
          </ac:spMkLst>
        </pc:spChg>
        <pc:spChg chg="mod modVis">
          <ac:chgData name="David Stewart" userId="40cffe60-b158-4416-946b-e9ac5816f94c" providerId="ADAL" clId="{624DECF8-075D-4F94-85C7-AC472DDFEBAB}" dt="2025-02-04T10:54:11.294" v="110" actId="33935"/>
          <ac:spMkLst>
            <pc:docMk/>
            <pc:sldMk cId="1185390946" sldId="2147471716"/>
            <ac:spMk id="12" creationId="{4F039FC1-3B42-DF60-4D4A-D4FB621AF8D7}"/>
          </ac:spMkLst>
        </pc:spChg>
        <pc:spChg chg="mod modVis">
          <ac:chgData name="David Stewart" userId="40cffe60-b158-4416-946b-e9ac5816f94c" providerId="ADAL" clId="{624DECF8-075D-4F94-85C7-AC472DDFEBAB}" dt="2025-02-04T10:54:11.294" v="110" actId="33935"/>
          <ac:spMkLst>
            <pc:docMk/>
            <pc:sldMk cId="1185390946" sldId="2147471716"/>
            <ac:spMk id="13" creationId="{62DACFFB-E812-F6F3-2AE3-21CD9B98EC2D}"/>
          </ac:spMkLst>
        </pc:spChg>
        <pc:grpChg chg="mod modVis">
          <ac:chgData name="David Stewart" userId="40cffe60-b158-4416-946b-e9ac5816f94c" providerId="ADAL" clId="{624DECF8-075D-4F94-85C7-AC472DDFEBAB}" dt="2025-02-04T10:54:11.294" v="110" actId="33935"/>
          <ac:grpSpMkLst>
            <pc:docMk/>
            <pc:sldMk cId="1185390946" sldId="2147471716"/>
            <ac:grpSpMk id="14" creationId="{A182FB5B-BE6B-E3EE-763E-225FBA2EC947}"/>
          </ac:grpSpMkLst>
        </pc:grpChg>
        <pc:picChg chg="add mod ord modVis">
          <ac:chgData name="David Stewart" userId="40cffe60-b158-4416-946b-e9ac5816f94c" providerId="ADAL" clId="{624DECF8-075D-4F94-85C7-AC472DDFEBAB}" dt="2025-02-04T10:54:08.551" v="109" actId="14826"/>
          <ac:picMkLst>
            <pc:docMk/>
            <pc:sldMk cId="1185390946" sldId="2147471716"/>
            <ac:picMk id="5" creationId="{0EB0E5DA-A3BD-CCA3-03B6-0216ECAAF103}"/>
          </ac:picMkLst>
        </pc:picChg>
        <pc:picChg chg="add mod ord modVis">
          <ac:chgData name="David Stewart" userId="40cffe60-b158-4416-946b-e9ac5816f94c" providerId="ADAL" clId="{624DECF8-075D-4F94-85C7-AC472DDFEBAB}" dt="2025-02-04T10:54:11.294" v="110" actId="33935"/>
          <ac:picMkLst>
            <pc:docMk/>
            <pc:sldMk cId="1185390946" sldId="2147471716"/>
            <ac:picMk id="6" creationId="{F3AAD70E-8375-9B4E-E32C-B7ACCAA659DD}"/>
          </ac:picMkLst>
        </pc:picChg>
        <pc:picChg chg="add mod ord modVis">
          <ac:chgData name="David Stewart" userId="40cffe60-b158-4416-946b-e9ac5816f94c" providerId="ADAL" clId="{624DECF8-075D-4F94-85C7-AC472DDFEBAB}" dt="2025-02-04T10:54:11.294" v="110" actId="33935"/>
          <ac:picMkLst>
            <pc:docMk/>
            <pc:sldMk cId="1185390946" sldId="2147471716"/>
            <ac:picMk id="7" creationId="{AEF3358B-6B62-B79E-08E7-D98CF08023DC}"/>
          </ac:picMkLst>
        </pc:picChg>
        <pc:picChg chg="add mod ord modVis">
          <ac:chgData name="David Stewart" userId="40cffe60-b158-4416-946b-e9ac5816f94c" providerId="ADAL" clId="{624DECF8-075D-4F94-85C7-AC472DDFEBAB}" dt="2025-02-04T10:54:11.294" v="110" actId="33935"/>
          <ac:picMkLst>
            <pc:docMk/>
            <pc:sldMk cId="1185390946" sldId="2147471716"/>
            <ac:picMk id="8" creationId="{0D4AC08B-9A7A-CA33-37F8-5BCCE0F034BE}"/>
          </ac:picMkLst>
        </pc:picChg>
      </pc:sldChg>
      <pc:sldChg chg="modSp modNotesTx">
        <pc:chgData name="David Stewart" userId="40cffe60-b158-4416-946b-e9ac5816f94c" providerId="ADAL" clId="{624DECF8-075D-4F94-85C7-AC472DDFEBAB}" dt="2025-01-23T17:18:19.015" v="80" actId="20577"/>
        <pc:sldMkLst>
          <pc:docMk/>
          <pc:sldMk cId="2724065742" sldId="2147471718"/>
        </pc:sldMkLst>
        <pc:spChg chg="mod">
          <ac:chgData name="David Stewart" userId="40cffe60-b158-4416-946b-e9ac5816f94c" providerId="ADAL" clId="{624DECF8-075D-4F94-85C7-AC472DDFEBAB}" dt="2025-01-23T17:18:19.015" v="80" actId="20577"/>
          <ac:spMkLst>
            <pc:docMk/>
            <pc:sldMk cId="2724065742" sldId="2147471718"/>
            <ac:spMk id="10" creationId="{4795FF2B-05E5-F00A-00B3-150FABFE9E31}"/>
          </ac:spMkLst>
        </pc:spChg>
      </pc:sldChg>
      <pc:sldChg chg="modSp mod modNotesTx">
        <pc:chgData name="David Stewart" userId="40cffe60-b158-4416-946b-e9ac5816f94c" providerId="ADAL" clId="{624DECF8-075D-4F94-85C7-AC472DDFEBAB}" dt="2025-01-29T10:43:19.686" v="101" actId="14429"/>
        <pc:sldMkLst>
          <pc:docMk/>
          <pc:sldMk cId="3324059684" sldId="2147471719"/>
        </pc:sldMkLst>
        <pc:spChg chg="mod">
          <ac:chgData name="David Stewart" userId="40cffe60-b158-4416-946b-e9ac5816f94c" providerId="ADAL" clId="{624DECF8-075D-4F94-85C7-AC472DDFEBAB}" dt="2025-01-23T17:18:23.644" v="82" actId="20577"/>
          <ac:spMkLst>
            <pc:docMk/>
            <pc:sldMk cId="3324059684" sldId="2147471719"/>
            <ac:spMk id="5" creationId="{D33F7F8C-84D3-AF5E-F289-832B6C3C445C}"/>
          </ac:spMkLst>
        </pc:spChg>
        <pc:spChg chg="mod modVis">
          <ac:chgData name="David Stewart" userId="40cffe60-b158-4416-946b-e9ac5816f94c" providerId="ADAL" clId="{624DECF8-075D-4F94-85C7-AC472DDFEBAB}" dt="2025-01-29T10:43:19.686" v="101" actId="14429"/>
          <ac:spMkLst>
            <pc:docMk/>
            <pc:sldMk cId="3324059684" sldId="2147471719"/>
            <ac:spMk id="14" creationId="{D997C5B7-84AC-4F13-F9AC-600EC8A0FBDF}"/>
          </ac:spMkLst>
        </pc:spChg>
        <pc:picChg chg="mod modVis">
          <ac:chgData name="David Stewart" userId="40cffe60-b158-4416-946b-e9ac5816f94c" providerId="ADAL" clId="{624DECF8-075D-4F94-85C7-AC472DDFEBAB}" dt="2025-01-29T10:43:18.218" v="100" actId="14826"/>
          <ac:picMkLst>
            <pc:docMk/>
            <pc:sldMk cId="3324059684" sldId="2147471719"/>
            <ac:picMk id="6" creationId="{40AD31DE-51C5-3405-5CF8-6902B9E251BC}"/>
          </ac:picMkLst>
        </pc:picChg>
      </pc:sldChg>
      <pc:sldMasterChg chg="modSldLayout">
        <pc:chgData name="David Stewart" userId="40cffe60-b158-4416-946b-e9ac5816f94c" providerId="ADAL" clId="{624DECF8-075D-4F94-85C7-AC472DDFEBAB}" dt="2025-01-17T11:35:39.922" v="25" actId="14430"/>
        <pc:sldMasterMkLst>
          <pc:docMk/>
          <pc:sldMasterMk cId="261135038" sldId="2147483648"/>
        </pc:sldMasterMkLst>
        <pc:sldLayoutChg chg="modSp mod">
          <pc:chgData name="David Stewart" userId="40cffe60-b158-4416-946b-e9ac5816f94c" providerId="ADAL" clId="{624DECF8-075D-4F94-85C7-AC472DDFEBAB}" dt="2025-01-17T11:35:39.922" v="25" actId="14430"/>
          <pc:sldLayoutMkLst>
            <pc:docMk/>
            <pc:sldMasterMk cId="261135038" sldId="2147483648"/>
            <pc:sldLayoutMk cId="2101662774" sldId="2147483714"/>
          </pc:sldLayoutMkLst>
          <pc:picChg chg="mod modVis">
            <ac:chgData name="David Stewart" userId="40cffe60-b158-4416-946b-e9ac5816f94c" providerId="ADAL" clId="{624DECF8-075D-4F94-85C7-AC472DDFEBAB}" dt="2025-01-17T11:35:39.922" v="25" actId="14430"/>
            <ac:picMkLst>
              <pc:docMk/>
              <pc:sldMasterMk cId="261135038" sldId="2147483648"/>
              <pc:sldLayoutMk cId="2101662774" sldId="2147483714"/>
              <ac:picMk id="5" creationId="{8CD89AF2-18D6-3B66-3421-398E326C62EF}"/>
            </ac:picMkLst>
          </pc:picChg>
        </pc:sldLayoutChg>
      </pc:sldMasterChg>
    </pc:docChg>
  </pc:docChgLst>
  <pc:docChgLst>
    <pc:chgData name="David Stewart" userId="40cffe60-b158-4416-946b-e9ac5816f94c" providerId="ADAL" clId="{AE26A7BF-2881-438F-AF73-31C5D43B8E42}"/>
    <pc:docChg chg="undo custSel addSld delSld modSld sldOrd modMainMaster modSection">
      <pc:chgData name="David Stewart" userId="40cffe60-b158-4416-946b-e9ac5816f94c" providerId="ADAL" clId="{AE26A7BF-2881-438F-AF73-31C5D43B8E42}" dt="2024-03-20T12:33:00.953" v="7767" actId="114"/>
      <pc:docMkLst>
        <pc:docMk/>
      </pc:docMkLst>
      <pc:sldChg chg="del">
        <pc:chgData name="David Stewart" userId="40cffe60-b158-4416-946b-e9ac5816f94c" providerId="ADAL" clId="{AE26A7BF-2881-438F-AF73-31C5D43B8E42}" dt="2024-02-09T14:47:14.094" v="3" actId="47"/>
        <pc:sldMkLst>
          <pc:docMk/>
          <pc:sldMk cId="1494657112" sldId="312"/>
        </pc:sldMkLst>
      </pc:sldChg>
      <pc:sldChg chg="del">
        <pc:chgData name="David Stewart" userId="40cffe60-b158-4416-946b-e9ac5816f94c" providerId="ADAL" clId="{AE26A7BF-2881-438F-AF73-31C5D43B8E42}" dt="2024-02-09T14:47:14.094" v="3" actId="47"/>
        <pc:sldMkLst>
          <pc:docMk/>
          <pc:sldMk cId="4096077580" sldId="317"/>
        </pc:sldMkLst>
      </pc:sldChg>
      <pc:sldChg chg="del">
        <pc:chgData name="David Stewart" userId="40cffe60-b158-4416-946b-e9ac5816f94c" providerId="ADAL" clId="{AE26A7BF-2881-438F-AF73-31C5D43B8E42}" dt="2024-02-09T14:47:14.094" v="3" actId="47"/>
        <pc:sldMkLst>
          <pc:docMk/>
          <pc:sldMk cId="3766275990" sldId="318"/>
        </pc:sldMkLst>
      </pc:sldChg>
      <pc:sldChg chg="del">
        <pc:chgData name="David Stewart" userId="40cffe60-b158-4416-946b-e9ac5816f94c" providerId="ADAL" clId="{AE26A7BF-2881-438F-AF73-31C5D43B8E42}" dt="2024-02-09T14:47:14.094" v="3" actId="47"/>
        <pc:sldMkLst>
          <pc:docMk/>
          <pc:sldMk cId="957184854" sldId="319"/>
        </pc:sldMkLst>
      </pc:sldChg>
      <pc:sldChg chg="del">
        <pc:chgData name="David Stewart" userId="40cffe60-b158-4416-946b-e9ac5816f94c" providerId="ADAL" clId="{AE26A7BF-2881-438F-AF73-31C5D43B8E42}" dt="2024-02-09T14:47:14.094" v="3" actId="47"/>
        <pc:sldMkLst>
          <pc:docMk/>
          <pc:sldMk cId="3816066524" sldId="320"/>
        </pc:sldMkLst>
      </pc:sldChg>
      <pc:sldChg chg="modSp del mod">
        <pc:chgData name="David Stewart" userId="40cffe60-b158-4416-946b-e9ac5816f94c" providerId="ADAL" clId="{AE26A7BF-2881-438F-AF73-31C5D43B8E42}" dt="2024-02-12T11:57:35.886" v="4101" actId="2696"/>
        <pc:sldMkLst>
          <pc:docMk/>
          <pc:sldMk cId="3078339001" sldId="332"/>
        </pc:sldMkLst>
      </pc:sldChg>
      <pc:sldChg chg="del">
        <pc:chgData name="David Stewart" userId="40cffe60-b158-4416-946b-e9ac5816f94c" providerId="ADAL" clId="{AE26A7BF-2881-438F-AF73-31C5D43B8E42}" dt="2024-02-09T14:46:58.655" v="0" actId="47"/>
        <pc:sldMkLst>
          <pc:docMk/>
          <pc:sldMk cId="3871860731" sldId="401"/>
        </pc:sldMkLst>
      </pc:sldChg>
      <pc:sldChg chg="modSp del mod">
        <pc:chgData name="David Stewart" userId="40cffe60-b158-4416-946b-e9ac5816f94c" providerId="ADAL" clId="{AE26A7BF-2881-438F-AF73-31C5D43B8E42}" dt="2024-02-14T17:38:36.222" v="7444" actId="47"/>
        <pc:sldMkLst>
          <pc:docMk/>
          <pc:sldMk cId="765425116" sldId="402"/>
        </pc:sldMkLst>
      </pc:sldChg>
      <pc:sldChg chg="del">
        <pc:chgData name="David Stewart" userId="40cffe60-b158-4416-946b-e9ac5816f94c" providerId="ADAL" clId="{AE26A7BF-2881-438F-AF73-31C5D43B8E42}" dt="2024-02-09T14:47:14.094" v="3" actId="47"/>
        <pc:sldMkLst>
          <pc:docMk/>
          <pc:sldMk cId="3398326590" sldId="404"/>
        </pc:sldMkLst>
      </pc:sldChg>
      <pc:sldChg chg="del">
        <pc:chgData name="David Stewart" userId="40cffe60-b158-4416-946b-e9ac5816f94c" providerId="ADAL" clId="{AE26A7BF-2881-438F-AF73-31C5D43B8E42}" dt="2024-02-09T14:47:08.461" v="2" actId="47"/>
        <pc:sldMkLst>
          <pc:docMk/>
          <pc:sldMk cId="1413839741" sldId="406"/>
        </pc:sldMkLst>
      </pc:sldChg>
      <pc:sldChg chg="del">
        <pc:chgData name="David Stewart" userId="40cffe60-b158-4416-946b-e9ac5816f94c" providerId="ADAL" clId="{AE26A7BF-2881-438F-AF73-31C5D43B8E42}" dt="2024-02-09T16:46:13.866" v="3823" actId="47"/>
        <pc:sldMkLst>
          <pc:docMk/>
          <pc:sldMk cId="1906569065" sldId="410"/>
        </pc:sldMkLst>
      </pc:sldChg>
      <pc:sldChg chg="del">
        <pc:chgData name="David Stewart" userId="40cffe60-b158-4416-946b-e9ac5816f94c" providerId="ADAL" clId="{AE26A7BF-2881-438F-AF73-31C5D43B8E42}" dt="2024-02-09T14:47:08.461" v="2" actId="47"/>
        <pc:sldMkLst>
          <pc:docMk/>
          <pc:sldMk cId="355136653" sldId="411"/>
        </pc:sldMkLst>
      </pc:sldChg>
      <pc:sldChg chg="del">
        <pc:chgData name="David Stewart" userId="40cffe60-b158-4416-946b-e9ac5816f94c" providerId="ADAL" clId="{AE26A7BF-2881-438F-AF73-31C5D43B8E42}" dt="2024-02-09T14:47:14.094" v="3" actId="47"/>
        <pc:sldMkLst>
          <pc:docMk/>
          <pc:sldMk cId="2477766325" sldId="420"/>
        </pc:sldMkLst>
      </pc:sldChg>
      <pc:sldChg chg="del">
        <pc:chgData name="David Stewart" userId="40cffe60-b158-4416-946b-e9ac5816f94c" providerId="ADAL" clId="{AE26A7BF-2881-438F-AF73-31C5D43B8E42}" dt="2024-02-09T14:47:14.094" v="3" actId="47"/>
        <pc:sldMkLst>
          <pc:docMk/>
          <pc:sldMk cId="3174439559" sldId="421"/>
        </pc:sldMkLst>
      </pc:sldChg>
      <pc:sldChg chg="del">
        <pc:chgData name="David Stewart" userId="40cffe60-b158-4416-946b-e9ac5816f94c" providerId="ADAL" clId="{AE26A7BF-2881-438F-AF73-31C5D43B8E42}" dt="2024-02-09T14:47:08.461" v="2" actId="47"/>
        <pc:sldMkLst>
          <pc:docMk/>
          <pc:sldMk cId="2864359058" sldId="445"/>
        </pc:sldMkLst>
      </pc:sldChg>
      <pc:sldChg chg="modSp del mod modNotesTx">
        <pc:chgData name="David Stewart" userId="40cffe60-b158-4416-946b-e9ac5816f94c" providerId="ADAL" clId="{AE26A7BF-2881-438F-AF73-31C5D43B8E42}" dt="2024-02-14T17:38:42.666" v="7445" actId="47"/>
        <pc:sldMkLst>
          <pc:docMk/>
          <pc:sldMk cId="4189757048" sldId="447"/>
        </pc:sldMkLst>
      </pc:sldChg>
      <pc:sldChg chg="addSp modSp mod modNotesTx">
        <pc:chgData name="David Stewart" userId="40cffe60-b158-4416-946b-e9ac5816f94c" providerId="ADAL" clId="{AE26A7BF-2881-438F-AF73-31C5D43B8E42}" dt="2024-02-15T12:50:47.900" v="7489" actId="1076"/>
        <pc:sldMkLst>
          <pc:docMk/>
          <pc:sldMk cId="228962007" sldId="448"/>
        </pc:sldMkLst>
      </pc:sldChg>
      <pc:sldChg chg="del">
        <pc:chgData name="David Stewart" userId="40cffe60-b158-4416-946b-e9ac5816f94c" providerId="ADAL" clId="{AE26A7BF-2881-438F-AF73-31C5D43B8E42}" dt="2024-02-09T14:47:08.461" v="2" actId="47"/>
        <pc:sldMkLst>
          <pc:docMk/>
          <pc:sldMk cId="736855698" sldId="449"/>
        </pc:sldMkLst>
      </pc:sldChg>
      <pc:sldChg chg="addSp delSp modSp new mod ord modAnim modNotesTx">
        <pc:chgData name="David Stewart" userId="40cffe60-b158-4416-946b-e9ac5816f94c" providerId="ADAL" clId="{AE26A7BF-2881-438F-AF73-31C5D43B8E42}" dt="2024-03-20T12:31:48.820" v="7750" actId="20577"/>
        <pc:sldMkLst>
          <pc:docMk/>
          <pc:sldMk cId="2180195417" sldId="449"/>
        </pc:sldMkLst>
      </pc:sldChg>
      <pc:sldChg chg="addSp delSp modSp add mod ord addAnim delAnim modAnim modNotesTx">
        <pc:chgData name="David Stewart" userId="40cffe60-b158-4416-946b-e9ac5816f94c" providerId="ADAL" clId="{AE26A7BF-2881-438F-AF73-31C5D43B8E42}" dt="2024-02-12T14:31:52.931" v="5494" actId="20577"/>
        <pc:sldMkLst>
          <pc:docMk/>
          <pc:sldMk cId="3233066021" sldId="450"/>
        </pc:sldMkLst>
      </pc:sldChg>
      <pc:sldChg chg="addSp delSp modSp new mod ord modAnim modNotesTx">
        <pc:chgData name="David Stewart" userId="40cffe60-b158-4416-946b-e9ac5816f94c" providerId="ADAL" clId="{AE26A7BF-2881-438F-AF73-31C5D43B8E42}" dt="2024-03-20T12:31:26.912" v="7745" actId="114"/>
        <pc:sldMkLst>
          <pc:docMk/>
          <pc:sldMk cId="2771803034" sldId="451"/>
        </pc:sldMkLst>
      </pc:sldChg>
      <pc:sldChg chg="addSp delSp modSp new del mod delAnim modAnim">
        <pc:chgData name="David Stewart" userId="40cffe60-b158-4416-946b-e9ac5816f94c" providerId="ADAL" clId="{AE26A7BF-2881-438F-AF73-31C5D43B8E42}" dt="2024-02-09T15:18:29.645" v="916" actId="47"/>
        <pc:sldMkLst>
          <pc:docMk/>
          <pc:sldMk cId="2954964418" sldId="451"/>
        </pc:sldMkLst>
      </pc:sldChg>
      <pc:sldChg chg="del">
        <pc:chgData name="David Stewart" userId="40cffe60-b158-4416-946b-e9ac5816f94c" providerId="ADAL" clId="{AE26A7BF-2881-438F-AF73-31C5D43B8E42}" dt="2024-02-09T14:47:14.094" v="3" actId="47"/>
        <pc:sldMkLst>
          <pc:docMk/>
          <pc:sldMk cId="1118510521" sldId="452"/>
        </pc:sldMkLst>
      </pc:sldChg>
      <pc:sldChg chg="modSp new del mod">
        <pc:chgData name="David Stewart" userId="40cffe60-b158-4416-946b-e9ac5816f94c" providerId="ADAL" clId="{AE26A7BF-2881-438F-AF73-31C5D43B8E42}" dt="2024-02-09T15:37:25.655" v="1608" actId="47"/>
        <pc:sldMkLst>
          <pc:docMk/>
          <pc:sldMk cId="3527825513" sldId="452"/>
        </pc:sldMkLst>
      </pc:sldChg>
      <pc:sldChg chg="addSp delSp modSp new mod ord modTransition delAnim modAnim modNotesTx">
        <pc:chgData name="David Stewart" userId="40cffe60-b158-4416-946b-e9ac5816f94c" providerId="ADAL" clId="{AE26A7BF-2881-438F-AF73-31C5D43B8E42}" dt="2024-02-15T14:45:47.544" v="7562" actId="20577"/>
        <pc:sldMkLst>
          <pc:docMk/>
          <pc:sldMk cId="3995727770" sldId="452"/>
        </pc:sldMkLst>
      </pc:sldChg>
      <pc:sldChg chg="addSp delSp modSp add mod ord modTransition delAnim modAnim modNotesTx">
        <pc:chgData name="David Stewart" userId="40cffe60-b158-4416-946b-e9ac5816f94c" providerId="ADAL" clId="{AE26A7BF-2881-438F-AF73-31C5D43B8E42}" dt="2024-03-20T12:31:07.757" v="7740" actId="12"/>
        <pc:sldMkLst>
          <pc:docMk/>
          <pc:sldMk cId="785257365" sldId="453"/>
        </pc:sldMkLst>
      </pc:sldChg>
      <pc:sldChg chg="del">
        <pc:chgData name="David Stewart" userId="40cffe60-b158-4416-946b-e9ac5816f94c" providerId="ADAL" clId="{AE26A7BF-2881-438F-AF73-31C5D43B8E42}" dt="2024-02-09T14:47:14.094" v="3" actId="47"/>
        <pc:sldMkLst>
          <pc:docMk/>
          <pc:sldMk cId="2227199647" sldId="453"/>
        </pc:sldMkLst>
      </pc:sldChg>
      <pc:sldChg chg="del">
        <pc:chgData name="David Stewart" userId="40cffe60-b158-4416-946b-e9ac5816f94c" providerId="ADAL" clId="{AE26A7BF-2881-438F-AF73-31C5D43B8E42}" dt="2024-02-09T14:47:14.094" v="3" actId="47"/>
        <pc:sldMkLst>
          <pc:docMk/>
          <pc:sldMk cId="533375257" sldId="455"/>
        </pc:sldMkLst>
      </pc:sldChg>
      <pc:sldChg chg="modSp add del mod ord modNotesTx">
        <pc:chgData name="David Stewart" userId="40cffe60-b158-4416-946b-e9ac5816f94c" providerId="ADAL" clId="{AE26A7BF-2881-438F-AF73-31C5D43B8E42}" dt="2024-02-15T15:21:37.873" v="7575" actId="20577"/>
        <pc:sldMkLst>
          <pc:docMk/>
          <pc:sldMk cId="497638434" sldId="456"/>
        </pc:sldMkLst>
      </pc:sldChg>
      <pc:sldChg chg="addSp delSp modSp add del mod ord addAnim delAnim modAnim modShow modNotesTx">
        <pc:chgData name="David Stewart" userId="40cffe60-b158-4416-946b-e9ac5816f94c" providerId="ADAL" clId="{AE26A7BF-2881-438F-AF73-31C5D43B8E42}" dt="2024-03-20T12:30:26.897" v="7728" actId="114"/>
        <pc:sldMkLst>
          <pc:docMk/>
          <pc:sldMk cId="843798289" sldId="457"/>
        </pc:sldMkLst>
      </pc:sldChg>
      <pc:sldChg chg="del">
        <pc:chgData name="David Stewart" userId="40cffe60-b158-4416-946b-e9ac5816f94c" providerId="ADAL" clId="{AE26A7BF-2881-438F-AF73-31C5D43B8E42}" dt="2024-02-09T14:47:14.094" v="3" actId="47"/>
        <pc:sldMkLst>
          <pc:docMk/>
          <pc:sldMk cId="3361701368" sldId="458"/>
        </pc:sldMkLst>
      </pc:sldChg>
      <pc:sldChg chg="del">
        <pc:chgData name="David Stewart" userId="40cffe60-b158-4416-946b-e9ac5816f94c" providerId="ADAL" clId="{AE26A7BF-2881-438F-AF73-31C5D43B8E42}" dt="2024-02-09T14:47:14.094" v="3" actId="47"/>
        <pc:sldMkLst>
          <pc:docMk/>
          <pc:sldMk cId="4150464933" sldId="459"/>
        </pc:sldMkLst>
      </pc:sldChg>
      <pc:sldChg chg="addSp delSp modSp add del mod ord modAnim modNotesTx">
        <pc:chgData name="David Stewart" userId="40cffe60-b158-4416-946b-e9ac5816f94c" providerId="ADAL" clId="{AE26A7BF-2881-438F-AF73-31C5D43B8E42}" dt="2024-03-20T12:30:37.576" v="7729" actId="114"/>
        <pc:sldMkLst>
          <pc:docMk/>
          <pc:sldMk cId="3659829867" sldId="460"/>
        </pc:sldMkLst>
      </pc:sldChg>
      <pc:sldChg chg="del">
        <pc:chgData name="David Stewart" userId="40cffe60-b158-4416-946b-e9ac5816f94c" providerId="ADAL" clId="{AE26A7BF-2881-438F-AF73-31C5D43B8E42}" dt="2024-02-09T14:47:14.094" v="3" actId="47"/>
        <pc:sldMkLst>
          <pc:docMk/>
          <pc:sldMk cId="198400271" sldId="461"/>
        </pc:sldMkLst>
      </pc:sldChg>
      <pc:sldChg chg="addSp delSp modSp new mod modAnim modNotesTx">
        <pc:chgData name="David Stewart" userId="40cffe60-b158-4416-946b-e9ac5816f94c" providerId="ADAL" clId="{AE26A7BF-2881-438F-AF73-31C5D43B8E42}" dt="2024-02-15T14:34:58.483" v="7516" actId="20577"/>
        <pc:sldMkLst>
          <pc:docMk/>
          <pc:sldMk cId="1853305690" sldId="461"/>
        </pc:sldMkLst>
      </pc:sldChg>
      <pc:sldChg chg="addSp delSp modSp add mod ord modAnim modNotesTx">
        <pc:chgData name="David Stewart" userId="40cffe60-b158-4416-946b-e9ac5816f94c" providerId="ADAL" clId="{AE26A7BF-2881-438F-AF73-31C5D43B8E42}" dt="2024-03-20T12:33:00.953" v="7767" actId="114"/>
        <pc:sldMkLst>
          <pc:docMk/>
          <pc:sldMk cId="1974914749" sldId="462"/>
        </pc:sldMkLst>
      </pc:sldChg>
      <pc:sldChg chg="del">
        <pc:chgData name="David Stewart" userId="40cffe60-b158-4416-946b-e9ac5816f94c" providerId="ADAL" clId="{AE26A7BF-2881-438F-AF73-31C5D43B8E42}" dt="2024-02-09T14:47:14.094" v="3" actId="47"/>
        <pc:sldMkLst>
          <pc:docMk/>
          <pc:sldMk cId="4016881565" sldId="462"/>
        </pc:sldMkLst>
      </pc:sldChg>
      <pc:sldChg chg="addSp delSp modSp new mod modAnim modNotesTx">
        <pc:chgData name="David Stewart" userId="40cffe60-b158-4416-946b-e9ac5816f94c" providerId="ADAL" clId="{AE26A7BF-2881-438F-AF73-31C5D43B8E42}" dt="2024-03-20T12:32:43.704" v="7766" actId="114"/>
        <pc:sldMkLst>
          <pc:docMk/>
          <pc:sldMk cId="3903085673" sldId="463"/>
        </pc:sldMkLst>
      </pc:sldChg>
      <pc:sldChg chg="del">
        <pc:chgData name="David Stewart" userId="40cffe60-b158-4416-946b-e9ac5816f94c" providerId="ADAL" clId="{AE26A7BF-2881-438F-AF73-31C5D43B8E42}" dt="2024-02-09T14:47:14.094" v="3" actId="47"/>
        <pc:sldMkLst>
          <pc:docMk/>
          <pc:sldMk cId="609045087" sldId="464"/>
        </pc:sldMkLst>
      </pc:sldChg>
      <pc:sldChg chg="del">
        <pc:chgData name="David Stewart" userId="40cffe60-b158-4416-946b-e9ac5816f94c" providerId="ADAL" clId="{AE26A7BF-2881-438F-AF73-31C5D43B8E42}" dt="2024-02-09T14:47:14.094" v="3" actId="47"/>
        <pc:sldMkLst>
          <pc:docMk/>
          <pc:sldMk cId="3706642761" sldId="465"/>
        </pc:sldMkLst>
      </pc:sldChg>
      <pc:sldChg chg="del">
        <pc:chgData name="David Stewart" userId="40cffe60-b158-4416-946b-e9ac5816f94c" providerId="ADAL" clId="{AE26A7BF-2881-438F-AF73-31C5D43B8E42}" dt="2024-02-09T14:47:03.396" v="1" actId="47"/>
        <pc:sldMkLst>
          <pc:docMk/>
          <pc:sldMk cId="2663203925" sldId="466"/>
        </pc:sldMkLst>
      </pc:sldChg>
      <pc:sldChg chg="del">
        <pc:chgData name="David Stewart" userId="40cffe60-b158-4416-946b-e9ac5816f94c" providerId="ADAL" clId="{AE26A7BF-2881-438F-AF73-31C5D43B8E42}" dt="2024-02-09T14:47:08.461" v="2" actId="47"/>
        <pc:sldMkLst>
          <pc:docMk/>
          <pc:sldMk cId="1234087526" sldId="467"/>
        </pc:sldMkLst>
      </pc:sldChg>
      <pc:sldChg chg="del">
        <pc:chgData name="David Stewart" userId="40cffe60-b158-4416-946b-e9ac5816f94c" providerId="ADAL" clId="{AE26A7BF-2881-438F-AF73-31C5D43B8E42}" dt="2024-02-09T14:47:08.461" v="2" actId="47"/>
        <pc:sldMkLst>
          <pc:docMk/>
          <pc:sldMk cId="2645495936" sldId="468"/>
        </pc:sldMkLst>
      </pc:sldChg>
      <pc:sldChg chg="del">
        <pc:chgData name="David Stewart" userId="40cffe60-b158-4416-946b-e9ac5816f94c" providerId="ADAL" clId="{AE26A7BF-2881-438F-AF73-31C5D43B8E42}" dt="2024-02-09T14:47:14.094" v="3" actId="47"/>
        <pc:sldMkLst>
          <pc:docMk/>
          <pc:sldMk cId="433877345" sldId="470"/>
        </pc:sldMkLst>
      </pc:sldChg>
      <pc:sldChg chg="del">
        <pc:chgData name="David Stewart" userId="40cffe60-b158-4416-946b-e9ac5816f94c" providerId="ADAL" clId="{AE26A7BF-2881-438F-AF73-31C5D43B8E42}" dt="2024-02-09T14:47:08.461" v="2" actId="47"/>
        <pc:sldMkLst>
          <pc:docMk/>
          <pc:sldMk cId="1260879154" sldId="472"/>
        </pc:sldMkLst>
      </pc:sldChg>
      <pc:sldChg chg="addSp delSp modSp add del mod ord">
        <pc:chgData name="David Stewart" userId="40cffe60-b158-4416-946b-e9ac5816f94c" providerId="ADAL" clId="{AE26A7BF-2881-438F-AF73-31C5D43B8E42}" dt="2024-02-09T16:46:29.215" v="3825"/>
        <pc:sldMkLst>
          <pc:docMk/>
          <pc:sldMk cId="1338720283" sldId="474"/>
        </pc:sldMkLst>
      </pc:sldChg>
      <pc:sldChg chg="del">
        <pc:chgData name="David Stewart" userId="40cffe60-b158-4416-946b-e9ac5816f94c" providerId="ADAL" clId="{AE26A7BF-2881-438F-AF73-31C5D43B8E42}" dt="2024-02-09T14:47:08.461" v="2" actId="47"/>
        <pc:sldMkLst>
          <pc:docMk/>
          <pc:sldMk cId="1440515920" sldId="475"/>
        </pc:sldMkLst>
      </pc:sldChg>
      <pc:sldChg chg="addSp delSp modSp new mod ord modAnim modNotesTx">
        <pc:chgData name="David Stewart" userId="40cffe60-b158-4416-946b-e9ac5816f94c" providerId="ADAL" clId="{AE26A7BF-2881-438F-AF73-31C5D43B8E42}" dt="2024-02-15T17:42:21.812" v="7622" actId="207"/>
        <pc:sldMkLst>
          <pc:docMk/>
          <pc:sldMk cId="1791147809" sldId="475"/>
        </pc:sldMkLst>
      </pc:sldChg>
      <pc:sldChg chg="addSp modSp add mod modAnim modNotesTx">
        <pc:chgData name="David Stewart" userId="40cffe60-b158-4416-946b-e9ac5816f94c" providerId="ADAL" clId="{AE26A7BF-2881-438F-AF73-31C5D43B8E42}" dt="2024-03-20T12:31:38.825" v="7746" actId="114"/>
        <pc:sldMkLst>
          <pc:docMk/>
          <pc:sldMk cId="1118510521" sldId="476"/>
        </pc:sldMkLst>
      </pc:sldChg>
      <pc:sldChg chg="del">
        <pc:chgData name="David Stewart" userId="40cffe60-b158-4416-946b-e9ac5816f94c" providerId="ADAL" clId="{AE26A7BF-2881-438F-AF73-31C5D43B8E42}" dt="2024-02-09T14:47:14.094" v="3" actId="47"/>
        <pc:sldMkLst>
          <pc:docMk/>
          <pc:sldMk cId="3757238038" sldId="476"/>
        </pc:sldMkLst>
      </pc:sldChg>
      <pc:sldChg chg="addSp modSp add modAnim modNotesTx">
        <pc:chgData name="David Stewart" userId="40cffe60-b158-4416-946b-e9ac5816f94c" providerId="ADAL" clId="{AE26A7BF-2881-438F-AF73-31C5D43B8E42}" dt="2024-02-12T14:31:36.922" v="5484" actId="20577"/>
        <pc:sldMkLst>
          <pc:docMk/>
          <pc:sldMk cId="2227199647" sldId="477"/>
        </pc:sldMkLst>
      </pc:sldChg>
      <pc:sldMasterChg chg="modSldLayout">
        <pc:chgData name="David Stewart" userId="40cffe60-b158-4416-946b-e9ac5816f94c" providerId="ADAL" clId="{AE26A7BF-2881-438F-AF73-31C5D43B8E42}" dt="2024-02-09T15:18:43.055" v="917"/>
        <pc:sldMasterMkLst>
          <pc:docMk/>
          <pc:sldMasterMk cId="261135038" sldId="2147483648"/>
        </pc:sldMasterMkLst>
        <pc:sldLayoutChg chg="addSp modSp">
          <pc:chgData name="David Stewart" userId="40cffe60-b158-4416-946b-e9ac5816f94c" providerId="ADAL" clId="{AE26A7BF-2881-438F-AF73-31C5D43B8E42}" dt="2024-02-09T15:18:43.055" v="917"/>
          <pc:sldLayoutMkLst>
            <pc:docMk/>
            <pc:sldMasterMk cId="261135038" sldId="2147483648"/>
            <pc:sldLayoutMk cId="3825020515" sldId="2147483705"/>
          </pc:sldLayoutMkLst>
        </pc:sldLayoutChg>
      </pc:sldMasterChg>
    </pc:docChg>
  </pc:docChgLst>
  <pc:docChgLst>
    <pc:chgData name="David Stewart" userId="40cffe60-b158-4416-946b-e9ac5816f94c" providerId="ADAL" clId="{24FA6656-8E31-4BAA-9916-A5E54FACF379}"/>
    <pc:docChg chg="undo custSel modSld">
      <pc:chgData name="David Stewart" userId="40cffe60-b158-4416-946b-e9ac5816f94c" providerId="ADAL" clId="{24FA6656-8E31-4BAA-9916-A5E54FACF379}" dt="2024-04-24T08:33:54.017" v="27" actId="20577"/>
      <pc:docMkLst>
        <pc:docMk/>
      </pc:docMkLst>
      <pc:sldChg chg="modNotesTx">
        <pc:chgData name="David Stewart" userId="40cffe60-b158-4416-946b-e9ac5816f94c" providerId="ADAL" clId="{24FA6656-8E31-4BAA-9916-A5E54FACF379}" dt="2024-03-27T15:25:39.628" v="13" actId="114"/>
        <pc:sldMkLst>
          <pc:docMk/>
          <pc:sldMk cId="2180195417" sldId="449"/>
        </pc:sldMkLst>
      </pc:sldChg>
      <pc:sldChg chg="modNotesTx">
        <pc:chgData name="David Stewart" userId="40cffe60-b158-4416-946b-e9ac5816f94c" providerId="ADAL" clId="{24FA6656-8E31-4BAA-9916-A5E54FACF379}" dt="2024-04-24T08:33:54.017" v="27" actId="20577"/>
        <pc:sldMkLst>
          <pc:docMk/>
          <pc:sldMk cId="3659829867" sldId="460"/>
        </pc:sldMkLst>
      </pc:sldChg>
      <pc:sldChg chg="modNotesTx">
        <pc:chgData name="David Stewart" userId="40cffe60-b158-4416-946b-e9ac5816f94c" providerId="ADAL" clId="{24FA6656-8E31-4BAA-9916-A5E54FACF379}" dt="2024-03-27T15:29:11.664" v="24" actId="20577"/>
        <pc:sldMkLst>
          <pc:docMk/>
          <pc:sldMk cId="1118510521" sldId="476"/>
        </pc:sldMkLst>
      </pc:sldChg>
    </pc:docChg>
  </pc:docChgLst>
  <pc:docChgLst>
    <pc:chgData name="David Stewart" userId="40cffe60-b158-4416-946b-e9ac5816f94c" providerId="ADAL" clId="{80E5695A-A6E3-4426-A8C4-12F2AD3CBBC2}"/>
    <pc:docChg chg="undo custSel addSld delSld modSld sldOrd modSection">
      <pc:chgData name="David Stewart" userId="40cffe60-b158-4416-946b-e9ac5816f94c" providerId="ADAL" clId="{80E5695A-A6E3-4426-A8C4-12F2AD3CBBC2}" dt="2025-01-15T17:06:23.942" v="395" actId="478"/>
      <pc:docMkLst>
        <pc:docMk/>
      </pc:docMkLst>
      <pc:sldChg chg="addSp delSp del mod">
        <pc:chgData name="David Stewart" userId="40cffe60-b158-4416-946b-e9ac5816f94c" providerId="ADAL" clId="{80E5695A-A6E3-4426-A8C4-12F2AD3CBBC2}" dt="2025-01-15T15:36:52.541" v="48" actId="47"/>
        <pc:sldMkLst>
          <pc:docMk/>
          <pc:sldMk cId="228962007" sldId="448"/>
        </pc:sldMkLst>
      </pc:sldChg>
      <pc:sldChg chg="del">
        <pc:chgData name="David Stewart" userId="40cffe60-b158-4416-946b-e9ac5816f94c" providerId="ADAL" clId="{80E5695A-A6E3-4426-A8C4-12F2AD3CBBC2}" dt="2025-01-15T15:43:30.376" v="80" actId="47"/>
        <pc:sldMkLst>
          <pc:docMk/>
          <pc:sldMk cId="3995727770" sldId="452"/>
        </pc:sldMkLst>
      </pc:sldChg>
      <pc:sldChg chg="add del">
        <pc:chgData name="David Stewart" userId="40cffe60-b158-4416-946b-e9ac5816f94c" providerId="ADAL" clId="{80E5695A-A6E3-4426-A8C4-12F2AD3CBBC2}" dt="2025-01-15T15:38:25.312" v="58" actId="47"/>
        <pc:sldMkLst>
          <pc:docMk/>
          <pc:sldMk cId="1338720283" sldId="474"/>
        </pc:sldMkLst>
      </pc:sldChg>
      <pc:sldChg chg="del">
        <pc:chgData name="David Stewart" userId="40cffe60-b158-4416-946b-e9ac5816f94c" providerId="ADAL" clId="{80E5695A-A6E3-4426-A8C4-12F2AD3CBBC2}" dt="2025-01-15T15:41:11.193" v="66" actId="47"/>
        <pc:sldMkLst>
          <pc:docMk/>
          <pc:sldMk cId="1791147809" sldId="475"/>
        </pc:sldMkLst>
      </pc:sldChg>
      <pc:sldChg chg="modSp del mod ord">
        <pc:chgData name="David Stewart" userId="40cffe60-b158-4416-946b-e9ac5816f94c" providerId="ADAL" clId="{80E5695A-A6E3-4426-A8C4-12F2AD3CBBC2}" dt="2025-01-15T15:46:34.956" v="147" actId="47"/>
        <pc:sldMkLst>
          <pc:docMk/>
          <pc:sldMk cId="1885105966" sldId="487"/>
        </pc:sldMkLst>
      </pc:sldChg>
      <pc:sldChg chg="del">
        <pc:chgData name="David Stewart" userId="40cffe60-b158-4416-946b-e9ac5816f94c" providerId="ADAL" clId="{80E5695A-A6E3-4426-A8C4-12F2AD3CBBC2}" dt="2025-01-15T15:52:35.310" v="214" actId="47"/>
        <pc:sldMkLst>
          <pc:docMk/>
          <pc:sldMk cId="1884827793" sldId="488"/>
        </pc:sldMkLst>
      </pc:sldChg>
      <pc:sldChg chg="modSp del mod">
        <pc:chgData name="David Stewart" userId="40cffe60-b158-4416-946b-e9ac5816f94c" providerId="ADAL" clId="{80E5695A-A6E3-4426-A8C4-12F2AD3CBBC2}" dt="2025-01-15T15:55:10.859" v="268" actId="47"/>
        <pc:sldMkLst>
          <pc:docMk/>
          <pc:sldMk cId="2109207457" sldId="489"/>
        </pc:sldMkLst>
      </pc:sldChg>
      <pc:sldChg chg="modSp del mod">
        <pc:chgData name="David Stewart" userId="40cffe60-b158-4416-946b-e9ac5816f94c" providerId="ADAL" clId="{80E5695A-A6E3-4426-A8C4-12F2AD3CBBC2}" dt="2025-01-15T15:59:11.597" v="340" actId="47"/>
        <pc:sldMkLst>
          <pc:docMk/>
          <pc:sldMk cId="1432067763" sldId="490"/>
        </pc:sldMkLst>
      </pc:sldChg>
      <pc:sldChg chg="del">
        <pc:chgData name="David Stewart" userId="40cffe60-b158-4416-946b-e9ac5816f94c" providerId="ADAL" clId="{80E5695A-A6E3-4426-A8C4-12F2AD3CBBC2}" dt="2025-01-15T15:48:19.980" v="161" actId="47"/>
        <pc:sldMkLst>
          <pc:docMk/>
          <pc:sldMk cId="2020617636" sldId="491"/>
        </pc:sldMkLst>
      </pc:sldChg>
      <pc:sldChg chg="modSp del mod">
        <pc:chgData name="David Stewart" userId="40cffe60-b158-4416-946b-e9ac5816f94c" providerId="ADAL" clId="{80E5695A-A6E3-4426-A8C4-12F2AD3CBBC2}" dt="2025-01-15T15:52:31.883" v="213" actId="47"/>
        <pc:sldMkLst>
          <pc:docMk/>
          <pc:sldMk cId="3811147035" sldId="492"/>
        </pc:sldMkLst>
      </pc:sldChg>
      <pc:sldChg chg="del">
        <pc:chgData name="David Stewart" userId="40cffe60-b158-4416-946b-e9ac5816f94c" providerId="ADAL" clId="{80E5695A-A6E3-4426-A8C4-12F2AD3CBBC2}" dt="2025-01-15T15:56:38.328" v="290" actId="47"/>
        <pc:sldMkLst>
          <pc:docMk/>
          <pc:sldMk cId="981239793" sldId="493"/>
        </pc:sldMkLst>
      </pc:sldChg>
      <pc:sldChg chg="del">
        <pc:chgData name="David Stewart" userId="40cffe60-b158-4416-946b-e9ac5816f94c" providerId="ADAL" clId="{80E5695A-A6E3-4426-A8C4-12F2AD3CBBC2}" dt="2025-01-15T16:00:02.957" v="354" actId="47"/>
        <pc:sldMkLst>
          <pc:docMk/>
          <pc:sldMk cId="897621172" sldId="494"/>
        </pc:sldMkLst>
      </pc:sldChg>
      <pc:sldChg chg="addSp delSp modSp add mod addAnim delAnim modAnim modNotesTx">
        <pc:chgData name="David Stewart" userId="40cffe60-b158-4416-946b-e9ac5816f94c" providerId="ADAL" clId="{80E5695A-A6E3-4426-A8C4-12F2AD3CBBC2}" dt="2025-01-15T15:36:42.688" v="47" actId="20577"/>
        <pc:sldMkLst>
          <pc:docMk/>
          <pc:sldMk cId="2297772065" sldId="2147471654"/>
        </pc:sldMkLst>
        <pc:spChg chg="mod ord">
          <ac:chgData name="David Stewart" userId="40cffe60-b158-4416-946b-e9ac5816f94c" providerId="ADAL" clId="{80E5695A-A6E3-4426-A8C4-12F2AD3CBBC2}" dt="2025-01-15T15:36:02.088" v="33" actId="13244"/>
          <ac:spMkLst>
            <pc:docMk/>
            <pc:sldMk cId="2297772065" sldId="2147471654"/>
            <ac:spMk id="4" creationId="{2546D84C-F242-88A8-BCD6-FF93E57626D1}"/>
          </ac:spMkLst>
        </pc:spChg>
        <pc:spChg chg="add del ord">
          <ac:chgData name="David Stewart" userId="40cffe60-b158-4416-946b-e9ac5816f94c" providerId="ADAL" clId="{80E5695A-A6E3-4426-A8C4-12F2AD3CBBC2}" dt="2025-01-15T15:36:07.248" v="35" actId="13244"/>
          <ac:spMkLst>
            <pc:docMk/>
            <pc:sldMk cId="2297772065" sldId="2147471654"/>
            <ac:spMk id="5" creationId="{0575CCC6-D978-7DD1-BBB6-34570BAE583C}"/>
          </ac:spMkLst>
        </pc:spChg>
        <pc:picChg chg="ord">
          <ac:chgData name="David Stewart" userId="40cffe60-b158-4416-946b-e9ac5816f94c" providerId="ADAL" clId="{80E5695A-A6E3-4426-A8C4-12F2AD3CBBC2}" dt="2025-01-15T15:36:05.888" v="34" actId="13244"/>
          <ac:picMkLst>
            <pc:docMk/>
            <pc:sldMk cId="2297772065" sldId="2147471654"/>
            <ac:picMk id="2" creationId="{C7C1345D-BE66-6843-6724-5DB2D42154B0}"/>
          </ac:picMkLst>
        </pc:picChg>
        <pc:picChg chg="add mod">
          <ac:chgData name="David Stewart" userId="40cffe60-b158-4416-946b-e9ac5816f94c" providerId="ADAL" clId="{80E5695A-A6E3-4426-A8C4-12F2AD3CBBC2}" dt="2025-01-15T15:36:11.855" v="43"/>
          <ac:picMkLst>
            <pc:docMk/>
            <pc:sldMk cId="2297772065" sldId="2147471654"/>
            <ac:picMk id="23" creationId="{77E28B48-1EF2-12FC-351E-3B09A5BBD3CB}"/>
          </ac:picMkLst>
        </pc:picChg>
        <pc:picChg chg="add mod">
          <ac:chgData name="David Stewart" userId="40cffe60-b158-4416-946b-e9ac5816f94c" providerId="ADAL" clId="{80E5695A-A6E3-4426-A8C4-12F2AD3CBBC2}" dt="2025-01-15T15:36:11.546" v="42"/>
          <ac:picMkLst>
            <pc:docMk/>
            <pc:sldMk cId="2297772065" sldId="2147471654"/>
            <ac:picMk id="24" creationId="{897687A8-C722-1E25-D437-80287BB83D2F}"/>
          </ac:picMkLst>
        </pc:picChg>
        <pc:picChg chg="add mod">
          <ac:chgData name="David Stewart" userId="40cffe60-b158-4416-946b-e9ac5816f94c" providerId="ADAL" clId="{80E5695A-A6E3-4426-A8C4-12F2AD3CBBC2}" dt="2025-01-15T15:36:11.261" v="41"/>
          <ac:picMkLst>
            <pc:docMk/>
            <pc:sldMk cId="2297772065" sldId="2147471654"/>
            <ac:picMk id="25" creationId="{726BD0E0-CF8F-71F5-D494-2697DA2C724E}"/>
          </ac:picMkLst>
        </pc:picChg>
        <pc:picChg chg="add mod">
          <ac:chgData name="David Stewart" userId="40cffe60-b158-4416-946b-e9ac5816f94c" providerId="ADAL" clId="{80E5695A-A6E3-4426-A8C4-12F2AD3CBBC2}" dt="2025-01-15T15:36:10.998" v="40"/>
          <ac:picMkLst>
            <pc:docMk/>
            <pc:sldMk cId="2297772065" sldId="2147471654"/>
            <ac:picMk id="26" creationId="{44844FA2-67B7-8970-7B43-915C28D35E34}"/>
          </ac:picMkLst>
        </pc:picChg>
        <pc:picChg chg="add mod">
          <ac:chgData name="David Stewart" userId="40cffe60-b158-4416-946b-e9ac5816f94c" providerId="ADAL" clId="{80E5695A-A6E3-4426-A8C4-12F2AD3CBBC2}" dt="2025-01-15T15:36:10.483" v="39"/>
          <ac:picMkLst>
            <pc:docMk/>
            <pc:sldMk cId="2297772065" sldId="2147471654"/>
            <ac:picMk id="27" creationId="{9BD12126-2DE0-89C8-D94E-509F370B8CE6}"/>
          </ac:picMkLst>
        </pc:picChg>
        <pc:picChg chg="add mod">
          <ac:chgData name="David Stewart" userId="40cffe60-b158-4416-946b-e9ac5816f94c" providerId="ADAL" clId="{80E5695A-A6E3-4426-A8C4-12F2AD3CBBC2}" dt="2025-01-15T15:36:10.151" v="38"/>
          <ac:picMkLst>
            <pc:docMk/>
            <pc:sldMk cId="2297772065" sldId="2147471654"/>
            <ac:picMk id="28" creationId="{617AC592-D1A8-56B5-779C-39063FEEFDC9}"/>
          </ac:picMkLst>
        </pc:picChg>
        <pc:picChg chg="add mod">
          <ac:chgData name="David Stewart" userId="40cffe60-b158-4416-946b-e9ac5816f94c" providerId="ADAL" clId="{80E5695A-A6E3-4426-A8C4-12F2AD3CBBC2}" dt="2025-01-15T15:36:09.863" v="37"/>
          <ac:picMkLst>
            <pc:docMk/>
            <pc:sldMk cId="2297772065" sldId="2147471654"/>
            <ac:picMk id="29" creationId="{8D0A8456-0241-0B5A-D100-82B0E921A0AB}"/>
          </ac:picMkLst>
        </pc:picChg>
        <pc:picChg chg="add mod">
          <ac:chgData name="David Stewart" userId="40cffe60-b158-4416-946b-e9ac5816f94c" providerId="ADAL" clId="{80E5695A-A6E3-4426-A8C4-12F2AD3CBBC2}" dt="2025-01-15T15:36:09.269" v="36"/>
          <ac:picMkLst>
            <pc:docMk/>
            <pc:sldMk cId="2297772065" sldId="2147471654"/>
            <ac:picMk id="30" creationId="{6284A33E-E5ED-923F-36CE-8EFB108267D3}"/>
          </ac:picMkLst>
        </pc:picChg>
      </pc:sldChg>
      <pc:sldChg chg="modSp add mod modAnim modNotesTx">
        <pc:chgData name="David Stewart" userId="40cffe60-b158-4416-946b-e9ac5816f94c" providerId="ADAL" clId="{80E5695A-A6E3-4426-A8C4-12F2AD3CBBC2}" dt="2025-01-15T15:40:58.165" v="65" actId="20577"/>
        <pc:sldMkLst>
          <pc:docMk/>
          <pc:sldMk cId="2263097404" sldId="2147471667"/>
        </pc:sldMkLst>
        <pc:spChg chg="mod">
          <ac:chgData name="David Stewart" userId="40cffe60-b158-4416-946b-e9ac5816f94c" providerId="ADAL" clId="{80E5695A-A6E3-4426-A8C4-12F2AD3CBBC2}" dt="2025-01-15T15:38:38.022" v="61" actId="20577"/>
          <ac:spMkLst>
            <pc:docMk/>
            <pc:sldMk cId="2263097404" sldId="2147471667"/>
            <ac:spMk id="2" creationId="{D0BF2B67-122C-07A8-182E-342070B28ED7}"/>
          </ac:spMkLst>
        </pc:spChg>
        <pc:spChg chg="mod">
          <ac:chgData name="David Stewart" userId="40cffe60-b158-4416-946b-e9ac5816f94c" providerId="ADAL" clId="{80E5695A-A6E3-4426-A8C4-12F2AD3CBBC2}" dt="2025-01-15T15:39:20.927" v="63" actId="113"/>
          <ac:spMkLst>
            <pc:docMk/>
            <pc:sldMk cId="2263097404" sldId="2147471667"/>
            <ac:spMk id="3" creationId="{63ADE78F-0128-5E5F-2E67-7584F02780A4}"/>
          </ac:spMkLst>
        </pc:spChg>
      </pc:sldChg>
      <pc:sldChg chg="addSp delSp modSp add mod modAnim modNotesTx">
        <pc:chgData name="David Stewart" userId="40cffe60-b158-4416-946b-e9ac5816f94c" providerId="ADAL" clId="{80E5695A-A6E3-4426-A8C4-12F2AD3CBBC2}" dt="2025-01-15T16:58:18.327" v="370" actId="13244"/>
        <pc:sldMkLst>
          <pc:docMk/>
          <pc:sldMk cId="2095449017" sldId="2147471682"/>
        </pc:sldMkLst>
        <pc:spChg chg="mod">
          <ac:chgData name="David Stewart" userId="40cffe60-b158-4416-946b-e9ac5816f94c" providerId="ADAL" clId="{80E5695A-A6E3-4426-A8C4-12F2AD3CBBC2}" dt="2025-01-15T15:49:39.210" v="185" actId="113"/>
          <ac:spMkLst>
            <pc:docMk/>
            <pc:sldMk cId="2095449017" sldId="2147471682"/>
            <ac:spMk id="3" creationId="{6DF6AB45-3E19-34C9-1B9D-1E83F3D2D652}"/>
          </ac:spMkLst>
        </pc:spChg>
        <pc:spChg chg="mod">
          <ac:chgData name="David Stewart" userId="40cffe60-b158-4416-946b-e9ac5816f94c" providerId="ADAL" clId="{80E5695A-A6E3-4426-A8C4-12F2AD3CBBC2}" dt="2025-01-15T15:49:12.660" v="179" actId="20577"/>
          <ac:spMkLst>
            <pc:docMk/>
            <pc:sldMk cId="2095449017" sldId="2147471682"/>
            <ac:spMk id="4" creationId="{297512C8-A54B-F1A7-A057-CF8ED9F6AD76}"/>
          </ac:spMkLst>
        </pc:spChg>
        <pc:spChg chg="add mod">
          <ac:chgData name="David Stewart" userId="40cffe60-b158-4416-946b-e9ac5816f94c" providerId="ADAL" clId="{80E5695A-A6E3-4426-A8C4-12F2AD3CBBC2}" dt="2025-01-15T15:50:11.784" v="192"/>
          <ac:spMkLst>
            <pc:docMk/>
            <pc:sldMk cId="2095449017" sldId="2147471682"/>
            <ac:spMk id="6" creationId="{B271075A-387D-5F64-20D1-3758B88C4169}"/>
          </ac:spMkLst>
        </pc:spChg>
        <pc:spChg chg="mod">
          <ac:chgData name="David Stewart" userId="40cffe60-b158-4416-946b-e9ac5816f94c" providerId="ADAL" clId="{80E5695A-A6E3-4426-A8C4-12F2AD3CBBC2}" dt="2025-01-15T15:50:11.081" v="191"/>
          <ac:spMkLst>
            <pc:docMk/>
            <pc:sldMk cId="2095449017" sldId="2147471682"/>
            <ac:spMk id="8" creationId="{99D93A48-08C3-EE3C-3840-B557EDFF9F18}"/>
          </ac:spMkLst>
        </pc:spChg>
        <pc:spChg chg="add mod ord modVis">
          <ac:chgData name="David Stewart" userId="40cffe60-b158-4416-946b-e9ac5816f94c" providerId="ADAL" clId="{80E5695A-A6E3-4426-A8C4-12F2AD3CBBC2}" dt="2025-01-15T16:58:14.123" v="369" actId="14429"/>
          <ac:spMkLst>
            <pc:docMk/>
            <pc:sldMk cId="2095449017" sldId="2147471682"/>
            <ac:spMk id="12" creationId="{DE8789D5-C537-B572-A7C5-592F4ADBCD5E}"/>
          </ac:spMkLst>
        </pc:spChg>
        <pc:grpChg chg="add mod">
          <ac:chgData name="David Stewart" userId="40cffe60-b158-4416-946b-e9ac5816f94c" providerId="ADAL" clId="{80E5695A-A6E3-4426-A8C4-12F2AD3CBBC2}" dt="2025-01-15T15:50:11.081" v="191"/>
          <ac:grpSpMkLst>
            <pc:docMk/>
            <pc:sldMk cId="2095449017" sldId="2147471682"/>
            <ac:grpSpMk id="7" creationId="{A7186886-AD6F-A818-21AC-31FA8D1FC14A}"/>
          </ac:grpSpMkLst>
        </pc:grpChg>
        <pc:picChg chg="mod">
          <ac:chgData name="David Stewart" userId="40cffe60-b158-4416-946b-e9ac5816f94c" providerId="ADAL" clId="{80E5695A-A6E3-4426-A8C4-12F2AD3CBBC2}" dt="2025-01-15T15:50:11.081" v="191"/>
          <ac:picMkLst>
            <pc:docMk/>
            <pc:sldMk cId="2095449017" sldId="2147471682"/>
            <ac:picMk id="9" creationId="{0450C56E-4017-3CE4-8DC8-CFC466B40AA0}"/>
          </ac:picMkLst>
        </pc:picChg>
        <pc:picChg chg="mod">
          <ac:chgData name="David Stewart" userId="40cffe60-b158-4416-946b-e9ac5816f94c" providerId="ADAL" clId="{80E5695A-A6E3-4426-A8C4-12F2AD3CBBC2}" dt="2025-01-15T15:50:11.081" v="191"/>
          <ac:picMkLst>
            <pc:docMk/>
            <pc:sldMk cId="2095449017" sldId="2147471682"/>
            <ac:picMk id="10" creationId="{C7ECCD7E-6B18-1979-1577-C0D16E720341}"/>
          </ac:picMkLst>
        </pc:picChg>
        <pc:picChg chg="add mod ord">
          <ac:chgData name="David Stewart" userId="40cffe60-b158-4416-946b-e9ac5816f94c" providerId="ADAL" clId="{80E5695A-A6E3-4426-A8C4-12F2AD3CBBC2}" dt="2025-01-15T16:58:18.327" v="370" actId="13244"/>
          <ac:picMkLst>
            <pc:docMk/>
            <pc:sldMk cId="2095449017" sldId="2147471682"/>
            <ac:picMk id="13" creationId="{27420416-4A53-B758-7528-E649AB18225A}"/>
          </ac:picMkLst>
        </pc:picChg>
      </pc:sldChg>
      <pc:sldChg chg="modSp add del mod">
        <pc:chgData name="David Stewart" userId="40cffe60-b158-4416-946b-e9ac5816f94c" providerId="ADAL" clId="{80E5695A-A6E3-4426-A8C4-12F2AD3CBBC2}" dt="2025-01-15T16:56:40.786" v="359" actId="47"/>
        <pc:sldMkLst>
          <pc:docMk/>
          <pc:sldMk cId="1019083285" sldId="2147471685"/>
        </pc:sldMkLst>
      </pc:sldChg>
      <pc:sldChg chg="addSp delSp modSp add mod delAnim modAnim modNotesTx">
        <pc:chgData name="David Stewart" userId="40cffe60-b158-4416-946b-e9ac5816f94c" providerId="ADAL" clId="{80E5695A-A6E3-4426-A8C4-12F2AD3CBBC2}" dt="2025-01-15T15:59:00.412" v="339" actId="20577"/>
        <pc:sldMkLst>
          <pc:docMk/>
          <pc:sldMk cId="1319568979" sldId="2147471704"/>
        </pc:sldMkLst>
        <pc:spChg chg="mod">
          <ac:chgData name="David Stewart" userId="40cffe60-b158-4416-946b-e9ac5816f94c" providerId="ADAL" clId="{80E5695A-A6E3-4426-A8C4-12F2AD3CBBC2}" dt="2025-01-15T15:57:44.806" v="325" actId="113"/>
          <ac:spMkLst>
            <pc:docMk/>
            <pc:sldMk cId="1319568979" sldId="2147471704"/>
            <ac:spMk id="3" creationId="{A0930BD3-C0CF-6708-7C3C-AF18644C6CCB}"/>
          </ac:spMkLst>
        </pc:spChg>
        <pc:spChg chg="mod">
          <ac:chgData name="David Stewart" userId="40cffe60-b158-4416-946b-e9ac5816f94c" providerId="ADAL" clId="{80E5695A-A6E3-4426-A8C4-12F2AD3CBBC2}" dt="2025-01-15T15:57:30.930" v="321" actId="20577"/>
          <ac:spMkLst>
            <pc:docMk/>
            <pc:sldMk cId="1319568979" sldId="2147471704"/>
            <ac:spMk id="4" creationId="{466C8F09-D37D-4138-9B9E-1C3B365D01D7}"/>
          </ac:spMkLst>
        </pc:spChg>
        <pc:spChg chg="add mod">
          <ac:chgData name="David Stewart" userId="40cffe60-b158-4416-946b-e9ac5816f94c" providerId="ADAL" clId="{80E5695A-A6E3-4426-A8C4-12F2AD3CBBC2}" dt="2025-01-15T15:58:16.922" v="329"/>
          <ac:spMkLst>
            <pc:docMk/>
            <pc:sldMk cId="1319568979" sldId="2147471704"/>
            <ac:spMk id="7" creationId="{194CFED0-8CD8-F014-0808-C9737CDAA8E8}"/>
          </ac:spMkLst>
        </pc:spChg>
        <pc:spChg chg="mod">
          <ac:chgData name="David Stewart" userId="40cffe60-b158-4416-946b-e9ac5816f94c" providerId="ADAL" clId="{80E5695A-A6E3-4426-A8C4-12F2AD3CBBC2}" dt="2025-01-15T15:58:17.549" v="330"/>
          <ac:spMkLst>
            <pc:docMk/>
            <pc:sldMk cId="1319568979" sldId="2147471704"/>
            <ac:spMk id="9" creationId="{04965EB7-BE98-4B0E-5150-4B0FDF0B3F72}"/>
          </ac:spMkLst>
        </pc:spChg>
        <pc:spChg chg="mod modVis">
          <ac:chgData name="David Stewart" userId="40cffe60-b158-4416-946b-e9ac5816f94c" providerId="ADAL" clId="{80E5695A-A6E3-4426-A8C4-12F2AD3CBBC2}" dt="2025-01-15T15:58:13.305" v="326" actId="14429"/>
          <ac:spMkLst>
            <pc:docMk/>
            <pc:sldMk cId="1319568979" sldId="2147471704"/>
            <ac:spMk id="14" creationId="{25E781D0-020C-E188-32C9-21B957BEFCA0}"/>
          </ac:spMkLst>
        </pc:spChg>
        <pc:grpChg chg="add mod">
          <ac:chgData name="David Stewart" userId="40cffe60-b158-4416-946b-e9ac5816f94c" providerId="ADAL" clId="{80E5695A-A6E3-4426-A8C4-12F2AD3CBBC2}" dt="2025-01-15T15:58:17.549" v="330"/>
          <ac:grpSpMkLst>
            <pc:docMk/>
            <pc:sldMk cId="1319568979" sldId="2147471704"/>
            <ac:grpSpMk id="8" creationId="{D87E8F83-57A3-4854-FCBF-50EA48CCC4BD}"/>
          </ac:grpSpMkLst>
        </pc:grpChg>
        <pc:picChg chg="mod">
          <ac:chgData name="David Stewart" userId="40cffe60-b158-4416-946b-e9ac5816f94c" providerId="ADAL" clId="{80E5695A-A6E3-4426-A8C4-12F2AD3CBBC2}" dt="2025-01-15T15:58:17.549" v="330"/>
          <ac:picMkLst>
            <pc:docMk/>
            <pc:sldMk cId="1319568979" sldId="2147471704"/>
            <ac:picMk id="10" creationId="{3D0D45F6-73F4-9EB3-9CCC-CDAA1FB9AFF6}"/>
          </ac:picMkLst>
        </pc:picChg>
      </pc:sldChg>
      <pc:sldChg chg="addSp delSp modSp add mod delAnim modAnim modNotesTx">
        <pc:chgData name="David Stewart" userId="40cffe60-b158-4416-946b-e9ac5816f94c" providerId="ADAL" clId="{80E5695A-A6E3-4426-A8C4-12F2AD3CBBC2}" dt="2025-01-15T16:59:30.735" v="386" actId="14429"/>
        <pc:sldMkLst>
          <pc:docMk/>
          <pc:sldMk cId="2361053440" sldId="2147471707"/>
        </pc:sldMkLst>
        <pc:spChg chg="mod">
          <ac:chgData name="David Stewart" userId="40cffe60-b158-4416-946b-e9ac5816f94c" providerId="ADAL" clId="{80E5695A-A6E3-4426-A8C4-12F2AD3CBBC2}" dt="2025-01-15T15:54:10.102" v="256" actId="113"/>
          <ac:spMkLst>
            <pc:docMk/>
            <pc:sldMk cId="2361053440" sldId="2147471707"/>
            <ac:spMk id="3" creationId="{88C8C597-538E-7928-DEC5-E1C58CCACFED}"/>
          </ac:spMkLst>
        </pc:spChg>
        <pc:spChg chg="mod">
          <ac:chgData name="David Stewart" userId="40cffe60-b158-4416-946b-e9ac5816f94c" providerId="ADAL" clId="{80E5695A-A6E3-4426-A8C4-12F2AD3CBBC2}" dt="2025-01-15T15:53:28.702" v="231" actId="20577"/>
          <ac:spMkLst>
            <pc:docMk/>
            <pc:sldMk cId="2361053440" sldId="2147471707"/>
            <ac:spMk id="4" creationId="{6C9A9102-65F6-BA73-6365-79E268FE8E82}"/>
          </ac:spMkLst>
        </pc:spChg>
        <pc:spChg chg="add mod">
          <ac:chgData name="David Stewart" userId="40cffe60-b158-4416-946b-e9ac5816f94c" providerId="ADAL" clId="{80E5695A-A6E3-4426-A8C4-12F2AD3CBBC2}" dt="2025-01-15T15:55:27.104" v="274" actId="207"/>
          <ac:spMkLst>
            <pc:docMk/>
            <pc:sldMk cId="2361053440" sldId="2147471707"/>
            <ac:spMk id="5" creationId="{B4C8B239-9983-BD5D-F60C-2C6C78E3C6C6}"/>
          </ac:spMkLst>
        </pc:spChg>
        <pc:spChg chg="mod">
          <ac:chgData name="David Stewart" userId="40cffe60-b158-4416-946b-e9ac5816f94c" providerId="ADAL" clId="{80E5695A-A6E3-4426-A8C4-12F2AD3CBBC2}" dt="2025-01-15T15:54:32.199" v="264"/>
          <ac:spMkLst>
            <pc:docMk/>
            <pc:sldMk cId="2361053440" sldId="2147471707"/>
            <ac:spMk id="7" creationId="{B375FC50-24B6-9AA5-7F67-F76FA7451834}"/>
          </ac:spMkLst>
        </pc:spChg>
        <pc:spChg chg="mod modVis">
          <ac:chgData name="David Stewart" userId="40cffe60-b158-4416-946b-e9ac5816f94c" providerId="ADAL" clId="{80E5695A-A6E3-4426-A8C4-12F2AD3CBBC2}" dt="2025-01-15T16:59:30.735" v="386" actId="14429"/>
          <ac:spMkLst>
            <pc:docMk/>
            <pc:sldMk cId="2361053440" sldId="2147471707"/>
            <ac:spMk id="13" creationId="{E5CEF40D-6F52-4B18-711A-540C323CA8D8}"/>
          </ac:spMkLst>
        </pc:spChg>
        <pc:grpChg chg="add mod">
          <ac:chgData name="David Stewart" userId="40cffe60-b158-4416-946b-e9ac5816f94c" providerId="ADAL" clId="{80E5695A-A6E3-4426-A8C4-12F2AD3CBBC2}" dt="2025-01-15T15:54:32.199" v="264"/>
          <ac:grpSpMkLst>
            <pc:docMk/>
            <pc:sldMk cId="2361053440" sldId="2147471707"/>
            <ac:grpSpMk id="6" creationId="{F1065188-591E-6DCA-B20C-3051F253CDBD}"/>
          </ac:grpSpMkLst>
        </pc:grpChg>
        <pc:picChg chg="mod">
          <ac:chgData name="David Stewart" userId="40cffe60-b158-4416-946b-e9ac5816f94c" providerId="ADAL" clId="{80E5695A-A6E3-4426-A8C4-12F2AD3CBBC2}" dt="2025-01-15T15:54:32.199" v="264"/>
          <ac:picMkLst>
            <pc:docMk/>
            <pc:sldMk cId="2361053440" sldId="2147471707"/>
            <ac:picMk id="9" creationId="{A79B6D19-76BF-5593-F2F8-5A6C8D60AB34}"/>
          </ac:picMkLst>
        </pc:picChg>
        <pc:picChg chg="add mod ord">
          <ac:chgData name="David Stewart" userId="40cffe60-b158-4416-946b-e9ac5816f94c" providerId="ADAL" clId="{80E5695A-A6E3-4426-A8C4-12F2AD3CBBC2}" dt="2025-01-15T16:59:28.249" v="385"/>
          <ac:picMkLst>
            <pc:docMk/>
            <pc:sldMk cId="2361053440" sldId="2147471707"/>
            <ac:picMk id="11" creationId="{0DE7BC5A-EEB0-15CB-EE26-78ABFC049F3D}"/>
          </ac:picMkLst>
        </pc:picChg>
      </pc:sldChg>
      <pc:sldChg chg="modSp add modAnim modNotesTx">
        <pc:chgData name="David Stewart" userId="40cffe60-b158-4416-946b-e9ac5816f94c" providerId="ADAL" clId="{80E5695A-A6E3-4426-A8C4-12F2AD3CBBC2}" dt="2025-01-15T15:44:03.350" v="106" actId="20577"/>
        <pc:sldMkLst>
          <pc:docMk/>
          <pc:sldMk cId="4166277699" sldId="2147471714"/>
        </pc:sldMkLst>
        <pc:spChg chg="mod">
          <ac:chgData name="David Stewart" userId="40cffe60-b158-4416-946b-e9ac5816f94c" providerId="ADAL" clId="{80E5695A-A6E3-4426-A8C4-12F2AD3CBBC2}" dt="2025-01-15T15:42:02.078" v="70"/>
          <ac:spMkLst>
            <pc:docMk/>
            <pc:sldMk cId="4166277699" sldId="2147471714"/>
            <ac:spMk id="3" creationId="{6E013ACE-D5B4-891A-A7FB-6908135745F1}"/>
          </ac:spMkLst>
        </pc:spChg>
        <pc:spChg chg="mod">
          <ac:chgData name="David Stewart" userId="40cffe60-b158-4416-946b-e9ac5816f94c" providerId="ADAL" clId="{80E5695A-A6E3-4426-A8C4-12F2AD3CBBC2}" dt="2025-01-15T15:44:03.350" v="106" actId="20577"/>
          <ac:spMkLst>
            <pc:docMk/>
            <pc:sldMk cId="4166277699" sldId="2147471714"/>
            <ac:spMk id="4" creationId="{14EBC47C-2DCE-B8CA-FC44-6973C0442C07}"/>
          </ac:spMkLst>
        </pc:spChg>
      </pc:sldChg>
      <pc:sldChg chg="addSp modSp add mod modTransition modAnim modNotesTx">
        <pc:chgData name="David Stewart" userId="40cffe60-b158-4416-946b-e9ac5816f94c" providerId="ADAL" clId="{80E5695A-A6E3-4426-A8C4-12F2AD3CBBC2}" dt="2025-01-15T15:47:17.887" v="154" actId="207"/>
        <pc:sldMkLst>
          <pc:docMk/>
          <pc:sldMk cId="14970438" sldId="2147471715"/>
        </pc:sldMkLst>
        <pc:spChg chg="mod">
          <ac:chgData name="David Stewart" userId="40cffe60-b158-4416-946b-e9ac5816f94c" providerId="ADAL" clId="{80E5695A-A6E3-4426-A8C4-12F2AD3CBBC2}" dt="2025-01-15T15:44:30.143" v="130" actId="20577"/>
          <ac:spMkLst>
            <pc:docMk/>
            <pc:sldMk cId="14970438" sldId="2147471715"/>
            <ac:spMk id="3" creationId="{C2D6127F-92B2-029C-C758-EDAC15F18798}"/>
          </ac:spMkLst>
        </pc:spChg>
        <pc:spChg chg="mod">
          <ac:chgData name="David Stewart" userId="40cffe60-b158-4416-946b-e9ac5816f94c" providerId="ADAL" clId="{80E5695A-A6E3-4426-A8C4-12F2AD3CBBC2}" dt="2025-01-15T15:44:10.726" v="120" actId="20577"/>
          <ac:spMkLst>
            <pc:docMk/>
            <pc:sldMk cId="14970438" sldId="2147471715"/>
            <ac:spMk id="4" creationId="{2AE95A00-C431-307E-B814-40AFDC84E854}"/>
          </ac:spMkLst>
        </pc:spChg>
        <pc:spChg chg="add mod">
          <ac:chgData name="David Stewart" userId="40cffe60-b158-4416-946b-e9ac5816f94c" providerId="ADAL" clId="{80E5695A-A6E3-4426-A8C4-12F2AD3CBBC2}" dt="2025-01-15T15:47:17.887" v="154" actId="207"/>
          <ac:spMkLst>
            <pc:docMk/>
            <pc:sldMk cId="14970438" sldId="2147471715"/>
            <ac:spMk id="5" creationId="{A133EA4A-3890-91EB-6FF6-F54A14ACF4ED}"/>
          </ac:spMkLst>
        </pc:spChg>
        <pc:spChg chg="mod">
          <ac:chgData name="David Stewart" userId="40cffe60-b158-4416-946b-e9ac5816f94c" providerId="ADAL" clId="{80E5695A-A6E3-4426-A8C4-12F2AD3CBBC2}" dt="2025-01-15T15:45:24.293" v="140"/>
          <ac:spMkLst>
            <pc:docMk/>
            <pc:sldMk cId="14970438" sldId="2147471715"/>
            <ac:spMk id="7" creationId="{CAF1E0EB-A300-85FC-B0C2-982C7F10234F}"/>
          </ac:spMkLst>
        </pc:spChg>
        <pc:spChg chg="add mod ord">
          <ac:chgData name="David Stewart" userId="40cffe60-b158-4416-946b-e9ac5816f94c" providerId="ADAL" clId="{80E5695A-A6E3-4426-A8C4-12F2AD3CBBC2}" dt="2025-01-15T15:45:25.538" v="142"/>
          <ac:spMkLst>
            <pc:docMk/>
            <pc:sldMk cId="14970438" sldId="2147471715"/>
            <ac:spMk id="11" creationId="{E7DFF398-D58A-41B5-33E5-F85391924D3A}"/>
          </ac:spMkLst>
        </pc:spChg>
        <pc:grpChg chg="add mod">
          <ac:chgData name="David Stewart" userId="40cffe60-b158-4416-946b-e9ac5816f94c" providerId="ADAL" clId="{80E5695A-A6E3-4426-A8C4-12F2AD3CBBC2}" dt="2025-01-15T15:45:24.293" v="140"/>
          <ac:grpSpMkLst>
            <pc:docMk/>
            <pc:sldMk cId="14970438" sldId="2147471715"/>
            <ac:grpSpMk id="6" creationId="{012C3FC0-EABA-58E0-0235-DD02FF465623}"/>
          </ac:grpSpMkLst>
        </pc:grpChg>
        <pc:picChg chg="mod">
          <ac:chgData name="David Stewart" userId="40cffe60-b158-4416-946b-e9ac5816f94c" providerId="ADAL" clId="{80E5695A-A6E3-4426-A8C4-12F2AD3CBBC2}" dt="2025-01-15T15:45:24.293" v="140"/>
          <ac:picMkLst>
            <pc:docMk/>
            <pc:sldMk cId="14970438" sldId="2147471715"/>
            <ac:picMk id="8" creationId="{01EDCA16-6F2E-93B9-D284-880A05921687}"/>
          </ac:picMkLst>
        </pc:picChg>
        <pc:picChg chg="mod">
          <ac:chgData name="David Stewart" userId="40cffe60-b158-4416-946b-e9ac5816f94c" providerId="ADAL" clId="{80E5695A-A6E3-4426-A8C4-12F2AD3CBBC2}" dt="2025-01-15T15:45:24.293" v="140"/>
          <ac:picMkLst>
            <pc:docMk/>
            <pc:sldMk cId="14970438" sldId="2147471715"/>
            <ac:picMk id="10" creationId="{A7E0148A-F5A2-2E16-068A-17CB4DC8C114}"/>
          </ac:picMkLst>
        </pc:picChg>
      </pc:sldChg>
      <pc:sldChg chg="addSp delSp modSp add mod modTransition delAnim modAnim modNotesTx">
        <pc:chgData name="David Stewart" userId="40cffe60-b158-4416-946b-e9ac5816f94c" providerId="ADAL" clId="{80E5695A-A6E3-4426-A8C4-12F2AD3CBBC2}" dt="2025-01-15T15:56:11.648" v="289"/>
        <pc:sldMkLst>
          <pc:docMk/>
          <pc:sldMk cId="1185390946" sldId="2147471716"/>
        </pc:sldMkLst>
        <pc:spChg chg="add mod">
          <ac:chgData name="David Stewart" userId="40cffe60-b158-4416-946b-e9ac5816f94c" providerId="ADAL" clId="{80E5695A-A6E3-4426-A8C4-12F2AD3CBBC2}" dt="2025-01-15T15:56:11.648" v="289"/>
          <ac:spMkLst>
            <pc:docMk/>
            <pc:sldMk cId="1185390946" sldId="2147471716"/>
            <ac:spMk id="12" creationId="{4F039FC1-3B42-DF60-4D4A-D4FB621AF8D7}"/>
          </ac:spMkLst>
        </pc:spChg>
        <pc:spChg chg="add mod">
          <ac:chgData name="David Stewart" userId="40cffe60-b158-4416-946b-e9ac5816f94c" providerId="ADAL" clId="{80E5695A-A6E3-4426-A8C4-12F2AD3CBBC2}" dt="2025-01-15T15:56:11.326" v="288"/>
          <ac:spMkLst>
            <pc:docMk/>
            <pc:sldMk cId="1185390946" sldId="2147471716"/>
            <ac:spMk id="13" creationId="{62DACFFB-E812-F6F3-2AE3-21CD9B98EC2D}"/>
          </ac:spMkLst>
        </pc:spChg>
        <pc:spChg chg="mod">
          <ac:chgData name="David Stewart" userId="40cffe60-b158-4416-946b-e9ac5816f94c" providerId="ADAL" clId="{80E5695A-A6E3-4426-A8C4-12F2AD3CBBC2}" dt="2025-01-15T15:56:10.336" v="287"/>
          <ac:spMkLst>
            <pc:docMk/>
            <pc:sldMk cId="1185390946" sldId="2147471716"/>
            <ac:spMk id="18" creationId="{54769A42-9803-85EB-8A47-71F49F0AE6DB}"/>
          </ac:spMkLst>
        </pc:spChg>
        <pc:grpChg chg="add mod">
          <ac:chgData name="David Stewart" userId="40cffe60-b158-4416-946b-e9ac5816f94c" providerId="ADAL" clId="{80E5695A-A6E3-4426-A8C4-12F2AD3CBBC2}" dt="2025-01-15T15:56:10.336" v="287"/>
          <ac:grpSpMkLst>
            <pc:docMk/>
            <pc:sldMk cId="1185390946" sldId="2147471716"/>
            <ac:grpSpMk id="14" creationId="{A182FB5B-BE6B-E3EE-763E-225FBA2EC947}"/>
          </ac:grpSpMkLst>
        </pc:grpChg>
        <pc:picChg chg="mod">
          <ac:chgData name="David Stewart" userId="40cffe60-b158-4416-946b-e9ac5816f94c" providerId="ADAL" clId="{80E5695A-A6E3-4426-A8C4-12F2AD3CBBC2}" dt="2025-01-15T15:56:10.336" v="287"/>
          <ac:picMkLst>
            <pc:docMk/>
            <pc:sldMk cId="1185390946" sldId="2147471716"/>
            <ac:picMk id="19" creationId="{F13AED6D-9F0D-BF98-651A-98EF71DDEA9F}"/>
          </ac:picMkLst>
        </pc:picChg>
        <pc:picChg chg="mod">
          <ac:chgData name="David Stewart" userId="40cffe60-b158-4416-946b-e9ac5816f94c" providerId="ADAL" clId="{80E5695A-A6E3-4426-A8C4-12F2AD3CBBC2}" dt="2025-01-15T15:56:10.336" v="287"/>
          <ac:picMkLst>
            <pc:docMk/>
            <pc:sldMk cId="1185390946" sldId="2147471716"/>
            <ac:picMk id="20" creationId="{039FEFB3-8551-BD6F-193D-3C9AD73E7605}"/>
          </ac:picMkLst>
        </pc:picChg>
      </pc:sldChg>
      <pc:sldChg chg="addSp delSp modSp add mod modTransition delAnim modAnim modNotesTx">
        <pc:chgData name="David Stewart" userId="40cffe60-b158-4416-946b-e9ac5816f94c" providerId="ADAL" clId="{80E5695A-A6E3-4426-A8C4-12F2AD3CBBC2}" dt="2025-01-15T16:58:34.675" v="377" actId="14429"/>
        <pc:sldMkLst>
          <pc:docMk/>
          <pc:sldMk cId="3705450738" sldId="2147471717"/>
        </pc:sldMkLst>
        <pc:spChg chg="add mod">
          <ac:chgData name="David Stewart" userId="40cffe60-b158-4416-946b-e9ac5816f94c" providerId="ADAL" clId="{80E5695A-A6E3-4426-A8C4-12F2AD3CBBC2}" dt="2025-01-15T15:56:04.302" v="284"/>
          <ac:spMkLst>
            <pc:docMk/>
            <pc:sldMk cId="3705450738" sldId="2147471717"/>
            <ac:spMk id="11" creationId="{EFAC3095-E85F-49EC-805F-2EDEB7A39FDB}"/>
          </ac:spMkLst>
        </pc:spChg>
        <pc:spChg chg="mod modVis">
          <ac:chgData name="David Stewart" userId="40cffe60-b158-4416-946b-e9ac5816f94c" providerId="ADAL" clId="{80E5695A-A6E3-4426-A8C4-12F2AD3CBBC2}" dt="2025-01-15T16:58:34.675" v="377" actId="14429"/>
          <ac:spMkLst>
            <pc:docMk/>
            <pc:sldMk cId="3705450738" sldId="2147471717"/>
            <ac:spMk id="12" creationId="{3A1DF6BA-EDF0-BAF2-C70B-D6680454FA71}"/>
          </ac:spMkLst>
        </pc:spChg>
        <pc:spChg chg="add mod">
          <ac:chgData name="David Stewart" userId="40cffe60-b158-4416-946b-e9ac5816f94c" providerId="ADAL" clId="{80E5695A-A6E3-4426-A8C4-12F2AD3CBBC2}" dt="2025-01-15T15:56:03.658" v="283"/>
          <ac:spMkLst>
            <pc:docMk/>
            <pc:sldMk cId="3705450738" sldId="2147471717"/>
            <ac:spMk id="13" creationId="{BFA286AE-F5E8-84A9-D123-FB3C46318039}"/>
          </ac:spMkLst>
        </pc:spChg>
        <pc:spChg chg="mod">
          <ac:chgData name="David Stewart" userId="40cffe60-b158-4416-946b-e9ac5816f94c" providerId="ADAL" clId="{80E5695A-A6E3-4426-A8C4-12F2AD3CBBC2}" dt="2025-01-15T15:56:02.682" v="282"/>
          <ac:spMkLst>
            <pc:docMk/>
            <pc:sldMk cId="3705450738" sldId="2147471717"/>
            <ac:spMk id="15" creationId="{717D9F50-932A-AA57-9A16-AF9F0E97DCBE}"/>
          </ac:spMkLst>
        </pc:spChg>
        <pc:grpChg chg="add mod">
          <ac:chgData name="David Stewart" userId="40cffe60-b158-4416-946b-e9ac5816f94c" providerId="ADAL" clId="{80E5695A-A6E3-4426-A8C4-12F2AD3CBBC2}" dt="2025-01-15T15:56:02.682" v="282"/>
          <ac:grpSpMkLst>
            <pc:docMk/>
            <pc:sldMk cId="3705450738" sldId="2147471717"/>
            <ac:grpSpMk id="14" creationId="{6471810C-7E35-D183-56DA-1D1483442F87}"/>
          </ac:grpSpMkLst>
        </pc:grpChg>
        <pc:picChg chg="add mod ord">
          <ac:chgData name="David Stewart" userId="40cffe60-b158-4416-946b-e9ac5816f94c" providerId="ADAL" clId="{80E5695A-A6E3-4426-A8C4-12F2AD3CBBC2}" dt="2025-01-15T16:58:31.602" v="376" actId="13244"/>
          <ac:picMkLst>
            <pc:docMk/>
            <pc:sldMk cId="3705450738" sldId="2147471717"/>
            <ac:picMk id="6" creationId="{5A1E7BA3-5FC9-908F-31FD-126853B1FA08}"/>
          </ac:picMkLst>
        </pc:picChg>
        <pc:picChg chg="mod">
          <ac:chgData name="David Stewart" userId="40cffe60-b158-4416-946b-e9ac5816f94c" providerId="ADAL" clId="{80E5695A-A6E3-4426-A8C4-12F2AD3CBBC2}" dt="2025-01-15T15:56:02.682" v="282"/>
          <ac:picMkLst>
            <pc:docMk/>
            <pc:sldMk cId="3705450738" sldId="2147471717"/>
            <ac:picMk id="16" creationId="{2414F2E2-005D-8352-A023-A0F69DF1BFE8}"/>
          </ac:picMkLst>
        </pc:picChg>
        <pc:picChg chg="mod">
          <ac:chgData name="David Stewart" userId="40cffe60-b158-4416-946b-e9ac5816f94c" providerId="ADAL" clId="{80E5695A-A6E3-4426-A8C4-12F2AD3CBBC2}" dt="2025-01-15T15:56:02.682" v="282"/>
          <ac:picMkLst>
            <pc:docMk/>
            <pc:sldMk cId="3705450738" sldId="2147471717"/>
            <ac:picMk id="17" creationId="{B4612174-EA43-F146-DFEC-EFAAAC84DB72}"/>
          </ac:picMkLst>
        </pc:picChg>
      </pc:sldChg>
      <pc:sldChg chg="addSp delSp modSp add mod modTransition modAnim modNotesTx">
        <pc:chgData name="David Stewart" userId="40cffe60-b158-4416-946b-e9ac5816f94c" providerId="ADAL" clId="{80E5695A-A6E3-4426-A8C4-12F2AD3CBBC2}" dt="2025-01-15T16:59:55.760" v="394" actId="14429"/>
        <pc:sldMkLst>
          <pc:docMk/>
          <pc:sldMk cId="2724065742" sldId="2147471718"/>
        </pc:sldMkLst>
        <pc:spChg chg="add mod">
          <ac:chgData name="David Stewart" userId="40cffe60-b158-4416-946b-e9ac5816f94c" providerId="ADAL" clId="{80E5695A-A6E3-4426-A8C4-12F2AD3CBBC2}" dt="2025-01-15T15:55:57.752" v="281"/>
          <ac:spMkLst>
            <pc:docMk/>
            <pc:sldMk cId="2724065742" sldId="2147471718"/>
            <ac:spMk id="10" creationId="{4795FF2B-05E5-F00A-00B3-150FABFE9E31}"/>
          </ac:spMkLst>
        </pc:spChg>
        <pc:spChg chg="add mod">
          <ac:chgData name="David Stewart" userId="40cffe60-b158-4416-946b-e9ac5816f94c" providerId="ADAL" clId="{80E5695A-A6E3-4426-A8C4-12F2AD3CBBC2}" dt="2025-01-15T15:55:57.368" v="280"/>
          <ac:spMkLst>
            <pc:docMk/>
            <pc:sldMk cId="2724065742" sldId="2147471718"/>
            <ac:spMk id="11" creationId="{EE63B990-E762-BBCD-CCC3-5D49B2B6BFD6}"/>
          </ac:spMkLst>
        </pc:spChg>
        <pc:spChg chg="mod modVis">
          <ac:chgData name="David Stewart" userId="40cffe60-b158-4416-946b-e9ac5816f94c" providerId="ADAL" clId="{80E5695A-A6E3-4426-A8C4-12F2AD3CBBC2}" dt="2025-01-15T16:59:55.760" v="394" actId="14429"/>
          <ac:spMkLst>
            <pc:docMk/>
            <pc:sldMk cId="2724065742" sldId="2147471718"/>
            <ac:spMk id="13" creationId="{19373F1E-D9E8-C8E9-DC1D-79B947711699}"/>
          </ac:spMkLst>
        </pc:spChg>
        <pc:spChg chg="mod">
          <ac:chgData name="David Stewart" userId="40cffe60-b158-4416-946b-e9ac5816f94c" providerId="ADAL" clId="{80E5695A-A6E3-4426-A8C4-12F2AD3CBBC2}" dt="2025-01-15T15:55:56.599" v="279"/>
          <ac:spMkLst>
            <pc:docMk/>
            <pc:sldMk cId="2724065742" sldId="2147471718"/>
            <ac:spMk id="14" creationId="{BBFE277E-7636-4FD9-5BD8-9FC04E257D94}"/>
          </ac:spMkLst>
        </pc:spChg>
        <pc:grpChg chg="add mod">
          <ac:chgData name="David Stewart" userId="40cffe60-b158-4416-946b-e9ac5816f94c" providerId="ADAL" clId="{80E5695A-A6E3-4426-A8C4-12F2AD3CBBC2}" dt="2025-01-15T15:55:56.599" v="279"/>
          <ac:grpSpMkLst>
            <pc:docMk/>
            <pc:sldMk cId="2724065742" sldId="2147471718"/>
            <ac:grpSpMk id="12" creationId="{0343F32A-61F2-FE85-2F2D-5E487174951B}"/>
          </ac:grpSpMkLst>
        </pc:grpChg>
        <pc:picChg chg="add mod ord">
          <ac:chgData name="David Stewart" userId="40cffe60-b158-4416-946b-e9ac5816f94c" providerId="ADAL" clId="{80E5695A-A6E3-4426-A8C4-12F2AD3CBBC2}" dt="2025-01-15T16:59:55.361" v="393"/>
          <ac:picMkLst>
            <pc:docMk/>
            <pc:sldMk cId="2724065742" sldId="2147471718"/>
            <ac:picMk id="6" creationId="{49AB1BF2-3833-B80E-60B4-33DABE27571E}"/>
          </ac:picMkLst>
        </pc:picChg>
        <pc:picChg chg="mod">
          <ac:chgData name="David Stewart" userId="40cffe60-b158-4416-946b-e9ac5816f94c" providerId="ADAL" clId="{80E5695A-A6E3-4426-A8C4-12F2AD3CBBC2}" dt="2025-01-15T15:55:56.599" v="279"/>
          <ac:picMkLst>
            <pc:docMk/>
            <pc:sldMk cId="2724065742" sldId="2147471718"/>
            <ac:picMk id="15" creationId="{047403F0-8DF8-F97D-1A1B-E9252CFF54D2}"/>
          </ac:picMkLst>
        </pc:picChg>
      </pc:sldChg>
      <pc:sldChg chg="addSp delSp modSp add mod modTransition delAnim modAnim modNotesTx">
        <pc:chgData name="David Stewart" userId="40cffe60-b158-4416-946b-e9ac5816f94c" providerId="ADAL" clId="{80E5695A-A6E3-4426-A8C4-12F2AD3CBBC2}" dt="2025-01-15T15:59:57.417" v="353" actId="207"/>
        <pc:sldMkLst>
          <pc:docMk/>
          <pc:sldMk cId="3324059684" sldId="2147471719"/>
        </pc:sldMkLst>
        <pc:spChg chg="add mod">
          <ac:chgData name="David Stewart" userId="40cffe60-b158-4416-946b-e9ac5816f94c" providerId="ADAL" clId="{80E5695A-A6E3-4426-A8C4-12F2AD3CBBC2}" dt="2025-01-15T15:59:57.417" v="353" actId="207"/>
          <ac:spMkLst>
            <pc:docMk/>
            <pc:sldMk cId="3324059684" sldId="2147471719"/>
            <ac:spMk id="5" creationId="{D33F7F8C-84D3-AF5E-F289-832B6C3C445C}"/>
          </ac:spMkLst>
        </pc:spChg>
        <pc:spChg chg="add mod">
          <ac:chgData name="David Stewart" userId="40cffe60-b158-4416-946b-e9ac5816f94c" providerId="ADAL" clId="{80E5695A-A6E3-4426-A8C4-12F2AD3CBBC2}" dt="2025-01-15T15:59:34.148" v="348"/>
          <ac:spMkLst>
            <pc:docMk/>
            <pc:sldMk cId="3324059684" sldId="2147471719"/>
            <ac:spMk id="11" creationId="{DC8E0985-C8FD-FBB4-7A41-389D8F4B1DFD}"/>
          </ac:spMkLst>
        </pc:spChg>
        <pc:spChg chg="mod">
          <ac:chgData name="David Stewart" userId="40cffe60-b158-4416-946b-e9ac5816f94c" providerId="ADAL" clId="{80E5695A-A6E3-4426-A8C4-12F2AD3CBBC2}" dt="2025-01-15T15:59:33.325" v="347"/>
          <ac:spMkLst>
            <pc:docMk/>
            <pc:sldMk cId="3324059684" sldId="2147471719"/>
            <ac:spMk id="13" creationId="{30CC182C-A9F1-67B9-59D7-C5BBAF543E9B}"/>
          </ac:spMkLst>
        </pc:spChg>
        <pc:grpChg chg="add mod">
          <ac:chgData name="David Stewart" userId="40cffe60-b158-4416-946b-e9ac5816f94c" providerId="ADAL" clId="{80E5695A-A6E3-4426-A8C4-12F2AD3CBBC2}" dt="2025-01-15T15:59:33.325" v="347"/>
          <ac:grpSpMkLst>
            <pc:docMk/>
            <pc:sldMk cId="3324059684" sldId="2147471719"/>
            <ac:grpSpMk id="12" creationId="{B538C4D4-07A6-0F3D-43D3-1452B1A841E9}"/>
          </ac:grpSpMkLst>
        </pc:grpChg>
        <pc:picChg chg="mod">
          <ac:chgData name="David Stewart" userId="40cffe60-b158-4416-946b-e9ac5816f94c" providerId="ADAL" clId="{80E5695A-A6E3-4426-A8C4-12F2AD3CBBC2}" dt="2025-01-15T15:59:33.325" v="347"/>
          <ac:picMkLst>
            <pc:docMk/>
            <pc:sldMk cId="3324059684" sldId="2147471719"/>
            <ac:picMk id="15" creationId="{4395C657-7EDB-A216-037A-0FB7359614E2}"/>
          </ac:picMkLst>
        </pc:picChg>
      </pc:sldChg>
      <pc:sldChg chg="delSp modSp add mod">
        <pc:chgData name="David Stewart" userId="40cffe60-b158-4416-946b-e9ac5816f94c" providerId="ADAL" clId="{80E5695A-A6E3-4426-A8C4-12F2AD3CBBC2}" dt="2025-01-15T17:06:23.942" v="395" actId="478"/>
        <pc:sldMkLst>
          <pc:docMk/>
          <pc:sldMk cId="1395494186" sldId="2147471720"/>
        </pc:sldMkLst>
        <pc:spChg chg="mod">
          <ac:chgData name="David Stewart" userId="40cffe60-b158-4416-946b-e9ac5816f94c" providerId="ADAL" clId="{80E5695A-A6E3-4426-A8C4-12F2AD3CBBC2}" dt="2025-01-15T16:56:38.245" v="358" actId="20577"/>
          <ac:spMkLst>
            <pc:docMk/>
            <pc:sldMk cId="1395494186" sldId="2147471720"/>
            <ac:spMk id="5" creationId="{C7B4C824-9D8D-3878-6B6D-C596E34A9411}"/>
          </ac:spMkLst>
        </pc:spChg>
      </pc:sldChg>
    </pc:docChg>
  </pc:docChgLst>
  <pc:docChgLst>
    <pc:chgData name="David Stewart" userId="40cffe60-b158-4416-946b-e9ac5816f94c" providerId="ADAL" clId="{DEA0F1BA-3E21-46E4-B4A8-AE178B07CBEE}"/>
    <pc:docChg chg="undo custSel addSld delSld modSld modMainMaster modSection">
      <pc:chgData name="David Stewart" userId="40cffe60-b158-4416-946b-e9ac5816f94c" providerId="ADAL" clId="{DEA0F1BA-3E21-46E4-B4A8-AE178B07CBEE}" dt="2024-11-15T12:51:08.734" v="2576" actId="47"/>
      <pc:docMkLst>
        <pc:docMk/>
      </pc:docMkLst>
      <pc:sldChg chg="modSp mod modNotes">
        <pc:chgData name="David Stewart" userId="40cffe60-b158-4416-946b-e9ac5816f94c" providerId="ADAL" clId="{DEA0F1BA-3E21-46E4-B4A8-AE178B07CBEE}" dt="2024-11-15T10:45:34.957" v="2373"/>
        <pc:sldMkLst>
          <pc:docMk/>
          <pc:sldMk cId="228962007" sldId="448"/>
        </pc:sldMkLst>
      </pc:sldChg>
      <pc:sldChg chg="addSp modSp mod modAnim modNotesTx">
        <pc:chgData name="David Stewart" userId="40cffe60-b158-4416-946b-e9ac5816f94c" providerId="ADAL" clId="{DEA0F1BA-3E21-46E4-B4A8-AE178B07CBEE}" dt="2024-11-15T11:28:16.818" v="2380" actId="20577"/>
        <pc:sldMkLst>
          <pc:docMk/>
          <pc:sldMk cId="2180195417" sldId="449"/>
        </pc:sldMkLst>
      </pc:sldChg>
      <pc:sldChg chg="addSp modSp mod modAnim modNotes modNotesTx">
        <pc:chgData name="David Stewart" userId="40cffe60-b158-4416-946b-e9ac5816f94c" providerId="ADAL" clId="{DEA0F1BA-3E21-46E4-B4A8-AE178B07CBEE}" dt="2024-11-15T10:44:40.676" v="2365" actId="14429"/>
        <pc:sldMkLst>
          <pc:docMk/>
          <pc:sldMk cId="3233066021" sldId="450"/>
        </pc:sldMkLst>
      </pc:sldChg>
      <pc:sldChg chg="addSp modSp mod modAnim modNotes modNotesTx">
        <pc:chgData name="David Stewart" userId="40cffe60-b158-4416-946b-e9ac5816f94c" providerId="ADAL" clId="{DEA0F1BA-3E21-46E4-B4A8-AE178B07CBEE}" dt="2024-11-15T10:28:58" v="2127"/>
        <pc:sldMkLst>
          <pc:docMk/>
          <pc:sldMk cId="2771803034" sldId="451"/>
        </pc:sldMkLst>
      </pc:sldChg>
      <pc:sldChg chg="modSp mod modNotes">
        <pc:chgData name="David Stewart" userId="40cffe60-b158-4416-946b-e9ac5816f94c" providerId="ADAL" clId="{DEA0F1BA-3E21-46E4-B4A8-AE178B07CBEE}" dt="2024-11-15T10:27:04.635" v="2086"/>
        <pc:sldMkLst>
          <pc:docMk/>
          <pc:sldMk cId="3995727770" sldId="452"/>
        </pc:sldMkLst>
      </pc:sldChg>
      <pc:sldChg chg="addSp delSp modSp mod delAnim modAnim modNotes modNotesTx">
        <pc:chgData name="David Stewart" userId="40cffe60-b158-4416-946b-e9ac5816f94c" providerId="ADAL" clId="{DEA0F1BA-3E21-46E4-B4A8-AE178B07CBEE}" dt="2024-11-15T10:29:06.282" v="2128"/>
        <pc:sldMkLst>
          <pc:docMk/>
          <pc:sldMk cId="785257365" sldId="453"/>
        </pc:sldMkLst>
      </pc:sldChg>
      <pc:sldChg chg="modSp modNotes">
        <pc:chgData name="David Stewart" userId="40cffe60-b158-4416-946b-e9ac5816f94c" providerId="ADAL" clId="{DEA0F1BA-3E21-46E4-B4A8-AE178B07CBEE}" dt="2024-11-15T10:30:40.567" v="2150" actId="962"/>
        <pc:sldMkLst>
          <pc:docMk/>
          <pc:sldMk cId="497638434" sldId="456"/>
        </pc:sldMkLst>
      </pc:sldChg>
      <pc:sldChg chg="addSp modSp mod modAnim modNotesTx">
        <pc:chgData name="David Stewart" userId="40cffe60-b158-4416-946b-e9ac5816f94c" providerId="ADAL" clId="{DEA0F1BA-3E21-46E4-B4A8-AE178B07CBEE}" dt="2024-11-15T11:13:48.757" v="2374" actId="113"/>
        <pc:sldMkLst>
          <pc:docMk/>
          <pc:sldMk cId="843798289" sldId="457"/>
        </pc:sldMkLst>
      </pc:sldChg>
      <pc:sldChg chg="addSp modSp mod modAnim modNotes modNotesTx">
        <pc:chgData name="David Stewart" userId="40cffe60-b158-4416-946b-e9ac5816f94c" providerId="ADAL" clId="{DEA0F1BA-3E21-46E4-B4A8-AE178B07CBEE}" dt="2024-11-15T10:33:38.043" v="2189"/>
        <pc:sldMkLst>
          <pc:docMk/>
          <pc:sldMk cId="3659829867" sldId="460"/>
        </pc:sldMkLst>
      </pc:sldChg>
      <pc:sldChg chg="modSp mod modNotes">
        <pc:chgData name="David Stewart" userId="40cffe60-b158-4416-946b-e9ac5816f94c" providerId="ADAL" clId="{DEA0F1BA-3E21-46E4-B4A8-AE178B07CBEE}" dt="2024-11-15T10:32:54.293" v="2178"/>
        <pc:sldMkLst>
          <pc:docMk/>
          <pc:sldMk cId="1853305690" sldId="461"/>
        </pc:sldMkLst>
      </pc:sldChg>
      <pc:sldChg chg="addSp delSp modSp mod delAnim modAnim modNotes modNotesTx">
        <pc:chgData name="David Stewart" userId="40cffe60-b158-4416-946b-e9ac5816f94c" providerId="ADAL" clId="{DEA0F1BA-3E21-46E4-B4A8-AE178B07CBEE}" dt="2024-11-15T11:34:33.321" v="2388"/>
        <pc:sldMkLst>
          <pc:docMk/>
          <pc:sldMk cId="1974914749" sldId="462"/>
        </pc:sldMkLst>
      </pc:sldChg>
      <pc:sldChg chg="addSp modSp mod modAnim modNotesTx">
        <pc:chgData name="David Stewart" userId="40cffe60-b158-4416-946b-e9ac5816f94c" providerId="ADAL" clId="{DEA0F1BA-3E21-46E4-B4A8-AE178B07CBEE}" dt="2024-11-15T11:34:23.407" v="2383"/>
        <pc:sldMkLst>
          <pc:docMk/>
          <pc:sldMk cId="3903085673" sldId="463"/>
        </pc:sldMkLst>
      </pc:sldChg>
      <pc:sldChg chg="modSp mod">
        <pc:chgData name="David Stewart" userId="40cffe60-b158-4416-946b-e9ac5816f94c" providerId="ADAL" clId="{DEA0F1BA-3E21-46E4-B4A8-AE178B07CBEE}" dt="2024-11-15T10:36:34.421" v="2231"/>
        <pc:sldMkLst>
          <pc:docMk/>
          <pc:sldMk cId="1338720283" sldId="474"/>
        </pc:sldMkLst>
      </pc:sldChg>
      <pc:sldChg chg="modSp mod modNotes">
        <pc:chgData name="David Stewart" userId="40cffe60-b158-4416-946b-e9ac5816f94c" providerId="ADAL" clId="{DEA0F1BA-3E21-46E4-B4A8-AE178B07CBEE}" dt="2024-11-15T10:36:40.280" v="2236"/>
        <pc:sldMkLst>
          <pc:docMk/>
          <pc:sldMk cId="1791147809" sldId="475"/>
        </pc:sldMkLst>
      </pc:sldChg>
      <pc:sldChg chg="addSp delSp modSp mod delAnim modAnim modNotes modNotesTx">
        <pc:chgData name="David Stewart" userId="40cffe60-b158-4416-946b-e9ac5816f94c" providerId="ADAL" clId="{DEA0F1BA-3E21-46E4-B4A8-AE178B07CBEE}" dt="2024-11-15T10:22:11.690" v="2054" actId="962"/>
        <pc:sldMkLst>
          <pc:docMk/>
          <pc:sldMk cId="1118510521" sldId="476"/>
        </pc:sldMkLst>
      </pc:sldChg>
      <pc:sldChg chg="modSp modNotes">
        <pc:chgData name="David Stewart" userId="40cffe60-b158-4416-946b-e9ac5816f94c" providerId="ADAL" clId="{DEA0F1BA-3E21-46E4-B4A8-AE178B07CBEE}" dt="2024-11-15T10:22:53.954" v="2056" actId="962"/>
        <pc:sldMkLst>
          <pc:docMk/>
          <pc:sldMk cId="2227199647" sldId="477"/>
        </pc:sldMkLst>
      </pc:sldChg>
      <pc:sldChg chg="new del">
        <pc:chgData name="David Stewart" userId="40cffe60-b158-4416-946b-e9ac5816f94c" providerId="ADAL" clId="{DEA0F1BA-3E21-46E4-B4A8-AE178B07CBEE}" dt="2024-11-15T12:51:08.734" v="2576" actId="47"/>
        <pc:sldMkLst>
          <pc:docMk/>
          <pc:sldMk cId="446068275" sldId="478"/>
        </pc:sldMkLst>
      </pc:sldChg>
      <pc:sldChg chg="addSp modSp add del mod modTransition modAnim">
        <pc:chgData name="David Stewart" userId="40cffe60-b158-4416-946b-e9ac5816f94c" providerId="ADAL" clId="{DEA0F1BA-3E21-46E4-B4A8-AE178B07CBEE}" dt="2024-11-15T10:18:27.332" v="2012" actId="2696"/>
        <pc:sldMkLst>
          <pc:docMk/>
          <pc:sldMk cId="1687905224" sldId="478"/>
        </pc:sldMkLst>
      </pc:sldChg>
      <pc:sldChg chg="new del">
        <pc:chgData name="David Stewart" userId="40cffe60-b158-4416-946b-e9ac5816f94c" providerId="ADAL" clId="{DEA0F1BA-3E21-46E4-B4A8-AE178B07CBEE}" dt="2024-11-15T12:50:44.488" v="2574" actId="47"/>
        <pc:sldMkLst>
          <pc:docMk/>
          <pc:sldMk cId="2620138543" sldId="478"/>
        </pc:sldMkLst>
      </pc:sldChg>
      <pc:sldChg chg="add del">
        <pc:chgData name="David Stewart" userId="40cffe60-b158-4416-946b-e9ac5816f94c" providerId="ADAL" clId="{DEA0F1BA-3E21-46E4-B4A8-AE178B07CBEE}" dt="2024-11-13T16:38:34.864" v="27"/>
        <pc:sldMkLst>
          <pc:docMk/>
          <pc:sldMk cId="2741846978" sldId="478"/>
        </pc:sldMkLst>
      </pc:sldChg>
      <pc:sldChg chg="delSp modSp add del mod modTransition modAnim">
        <pc:chgData name="David Stewart" userId="40cffe60-b158-4416-946b-e9ac5816f94c" providerId="ADAL" clId="{DEA0F1BA-3E21-46E4-B4A8-AE178B07CBEE}" dt="2024-11-15T10:07:51.232" v="1697" actId="47"/>
        <pc:sldMkLst>
          <pc:docMk/>
          <pc:sldMk cId="3597470648" sldId="478"/>
        </pc:sldMkLst>
      </pc:sldChg>
      <pc:sldMasterChg chg="modSldLayout">
        <pc:chgData name="David Stewart" userId="40cffe60-b158-4416-946b-e9ac5816f94c" providerId="ADAL" clId="{DEA0F1BA-3E21-46E4-B4A8-AE178B07CBEE}" dt="2024-11-15T12:49:59.483" v="2572"/>
        <pc:sldMasterMkLst>
          <pc:docMk/>
          <pc:sldMasterMk cId="261135038" sldId="2147483648"/>
        </pc:sldMasterMkLst>
        <pc:sldLayoutChg chg="addSp delSp modSp mod">
          <pc:chgData name="David Stewart" userId="40cffe60-b158-4416-946b-e9ac5816f94c" providerId="ADAL" clId="{DEA0F1BA-3E21-46E4-B4A8-AE178B07CBEE}" dt="2024-11-15T12:47:05.091" v="2539"/>
          <pc:sldLayoutMkLst>
            <pc:docMk/>
            <pc:sldMasterMk cId="261135038" sldId="2147483648"/>
            <pc:sldLayoutMk cId="1412831897" sldId="2147483650"/>
          </pc:sldLayoutMkLst>
          <pc:spChg chg="mod">
            <ac:chgData name="David Stewart" userId="40cffe60-b158-4416-946b-e9ac5816f94c" providerId="ADAL" clId="{DEA0F1BA-3E21-46E4-B4A8-AE178B07CBEE}" dt="2024-11-15T12:40:29.202" v="2469" actId="962"/>
            <ac:spMkLst>
              <pc:docMk/>
              <pc:sldMasterMk cId="261135038" sldId="2147483648"/>
              <pc:sldLayoutMk cId="1412831897" sldId="2147483650"/>
              <ac:spMk id="2" creationId="{101C4AFF-20A5-9241-88EE-8A8E31EF0E0B}"/>
            </ac:spMkLst>
          </pc:spChg>
          <pc:spChg chg="mod ord">
            <ac:chgData name="David Stewart" userId="40cffe60-b158-4416-946b-e9ac5816f94c" providerId="ADAL" clId="{DEA0F1BA-3E21-46E4-B4A8-AE178B07CBEE}" dt="2024-11-15T12:47:05.091" v="2539"/>
            <ac:spMkLst>
              <pc:docMk/>
              <pc:sldMasterMk cId="261135038" sldId="2147483648"/>
              <pc:sldLayoutMk cId="1412831897" sldId="2147483650"/>
              <ac:spMk id="3" creationId="{1384642C-D16E-7A00-596B-E243BC3584D1}"/>
            </ac:spMkLst>
          </pc:spChg>
          <pc:spChg chg="mod">
            <ac:chgData name="David Stewart" userId="40cffe60-b158-4416-946b-e9ac5816f94c" providerId="ADAL" clId="{DEA0F1BA-3E21-46E4-B4A8-AE178B07CBEE}" dt="2024-11-15T12:42:13.669" v="2494" actId="27803"/>
            <ac:spMkLst>
              <pc:docMk/>
              <pc:sldMasterMk cId="261135038" sldId="2147483648"/>
              <pc:sldLayoutMk cId="1412831897" sldId="2147483650"/>
              <ac:spMk id="4" creationId="{F99E73E2-8504-C567-B55B-628CEAC8B055}"/>
            </ac:spMkLst>
          </pc:spChg>
          <pc:spChg chg="mod ord">
            <ac:chgData name="David Stewart" userId="40cffe60-b158-4416-946b-e9ac5816f94c" providerId="ADAL" clId="{DEA0F1BA-3E21-46E4-B4A8-AE178B07CBEE}" dt="2024-11-15T12:46:57.338" v="2535"/>
            <ac:spMkLst>
              <pc:docMk/>
              <pc:sldMasterMk cId="261135038" sldId="2147483648"/>
              <pc:sldLayoutMk cId="1412831897" sldId="2147483650"/>
              <ac:spMk id="6" creationId="{EDF0451C-19BD-3030-19AE-F91B7429D857}"/>
            </ac:spMkLst>
          </pc:spChg>
          <pc:spChg chg="mod">
            <ac:chgData name="David Stewart" userId="40cffe60-b158-4416-946b-e9ac5816f94c" providerId="ADAL" clId="{DEA0F1BA-3E21-46E4-B4A8-AE178B07CBEE}" dt="2024-11-15T12:46:50.124" v="2532"/>
            <ac:spMkLst>
              <pc:docMk/>
              <pc:sldMasterMk cId="261135038" sldId="2147483648"/>
              <pc:sldLayoutMk cId="1412831897" sldId="2147483650"/>
              <ac:spMk id="12" creationId="{CBBEDFD0-3C85-F82E-6921-07FDFCCE11D2}"/>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3" creationId="{87405F54-1B83-FF68-6610-FD148F78CF5B}"/>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4" creationId="{B97DBB49-E309-2727-1F9A-E45A938BB924}"/>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5" creationId="{1AFC1BA7-C8B1-6041-2175-1C51939E3795}"/>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6" creationId="{40DB099A-15BD-E31B-A22B-9797F0FFEA51}"/>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7" creationId="{EC9327E1-AECB-450D-E1EF-C4F50FEBC676}"/>
            </ac:spMkLst>
          </pc:spChg>
          <pc:grpChg chg="add mod">
            <ac:chgData name="David Stewart" userId="40cffe60-b158-4416-946b-e9ac5816f94c" providerId="ADAL" clId="{DEA0F1BA-3E21-46E4-B4A8-AE178B07CBEE}" dt="2024-11-15T12:46:47.432" v="2530"/>
            <ac:grpSpMkLst>
              <pc:docMk/>
              <pc:sldMasterMk cId="261135038" sldId="2147483648"/>
              <pc:sldLayoutMk cId="1412831897" sldId="2147483650"/>
              <ac:grpSpMk id="7" creationId="{90A1717A-5BD6-EEB8-320B-C4E114FAAE27}"/>
            </ac:grpSpMkLst>
          </pc:grpChg>
          <pc:grpChg chg="add mod">
            <ac:chgData name="David Stewart" userId="40cffe60-b158-4416-946b-e9ac5816f94c" providerId="ADAL" clId="{DEA0F1BA-3E21-46E4-B4A8-AE178B07CBEE}" dt="2024-11-15T12:46:50.124" v="2532"/>
            <ac:grpSpMkLst>
              <pc:docMk/>
              <pc:sldMasterMk cId="261135038" sldId="2147483648"/>
              <pc:sldLayoutMk cId="1412831897" sldId="2147483650"/>
              <ac:grpSpMk id="8" creationId="{43519230-1FF5-6347-0C5A-617D4BCDF8C2}"/>
            </ac:grpSpMkLst>
          </pc:grpChg>
          <pc:picChg chg="add mod">
            <ac:chgData name="David Stewart" userId="40cffe60-b158-4416-946b-e9ac5816f94c" providerId="ADAL" clId="{DEA0F1BA-3E21-46E4-B4A8-AE178B07CBEE}" dt="2024-11-15T12:47:01.762" v="2537"/>
            <ac:picMkLst>
              <pc:docMk/>
              <pc:sldMasterMk cId="261135038" sldId="2147483648"/>
              <pc:sldLayoutMk cId="1412831897" sldId="2147483650"/>
              <ac:picMk id="5" creationId="{BCF24458-9848-49C9-66F7-989EEC3887CD}"/>
            </ac:picMkLst>
          </pc:picChg>
          <pc:picChg chg="add del mod ord">
            <ac:chgData name="David Stewart" userId="40cffe60-b158-4416-946b-e9ac5816f94c" providerId="ADAL" clId="{DEA0F1BA-3E21-46E4-B4A8-AE178B07CBEE}" dt="2024-11-15T12:47:00.453" v="2536"/>
            <ac:picMkLst>
              <pc:docMk/>
              <pc:sldMasterMk cId="261135038" sldId="2147483648"/>
              <pc:sldLayoutMk cId="1412831897" sldId="2147483650"/>
              <ac:picMk id="10" creationId="{77EB7194-54CB-3CA5-D2F0-62B03E4AA39E}"/>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6" creationId="{130DDC43-9B72-F29D-3611-B8336BDB9DC7}"/>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7" creationId="{D04463B1-1721-E814-5C3D-BEFD908C4B2E}"/>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8" creationId="{E7119933-39D9-E3E2-73BB-947B1C1A8415}"/>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9" creationId="{168ABF67-4C7D-787C-C442-FBC17807BB5D}"/>
            </ac:picMkLst>
          </pc:picChg>
          <pc:picChg chg="mod ord">
            <ac:chgData name="David Stewart" userId="40cffe60-b158-4416-946b-e9ac5816f94c" providerId="ADAL" clId="{DEA0F1BA-3E21-46E4-B4A8-AE178B07CBEE}" dt="2024-11-15T12:46:53.294" v="2533"/>
            <ac:picMkLst>
              <pc:docMk/>
              <pc:sldMasterMk cId="261135038" sldId="2147483648"/>
              <pc:sldLayoutMk cId="1412831897" sldId="2147483650"/>
              <ac:picMk id="20" creationId="{25C5CA2B-B112-08E7-4AB7-4190DD7F6F7A}"/>
            </ac:picMkLst>
          </pc:picChg>
          <pc:picChg chg="mod">
            <ac:chgData name="David Stewart" userId="40cffe60-b158-4416-946b-e9ac5816f94c" providerId="ADAL" clId="{DEA0F1BA-3E21-46E4-B4A8-AE178B07CBEE}" dt="2024-11-15T12:46:47.432" v="2530"/>
            <ac:picMkLst>
              <pc:docMk/>
              <pc:sldMasterMk cId="261135038" sldId="2147483648"/>
              <pc:sldLayoutMk cId="1412831897" sldId="2147483650"/>
              <ac:picMk id="28" creationId="{7BFB1A71-E050-B665-9087-C6D8F60F175D}"/>
            </ac:picMkLst>
          </pc:picChg>
          <pc:picChg chg="mod">
            <ac:chgData name="David Stewart" userId="40cffe60-b158-4416-946b-e9ac5816f94c" providerId="ADAL" clId="{DEA0F1BA-3E21-46E4-B4A8-AE178B07CBEE}" dt="2024-11-15T12:46:56.901" v="2534"/>
            <ac:picMkLst>
              <pc:docMk/>
              <pc:sldMasterMk cId="261135038" sldId="2147483648"/>
              <pc:sldLayoutMk cId="1412831897" sldId="2147483650"/>
              <ac:picMk id="31" creationId="{308CEF9A-D749-1F16-0674-84ED2DAFC6FA}"/>
            </ac:picMkLst>
          </pc:picChg>
        </pc:sldLayoutChg>
        <pc:sldLayoutChg chg="addSp delSp modSp mod">
          <pc:chgData name="David Stewart" userId="40cffe60-b158-4416-946b-e9ac5816f94c" providerId="ADAL" clId="{DEA0F1BA-3E21-46E4-B4A8-AE178B07CBEE}" dt="2024-11-15T12:46:19.014" v="2525"/>
          <pc:sldLayoutMkLst>
            <pc:docMk/>
            <pc:sldMasterMk cId="261135038" sldId="2147483648"/>
            <pc:sldLayoutMk cId="628561612" sldId="2147483651"/>
          </pc:sldLayoutMkLst>
          <pc:spChg chg="mod">
            <ac:chgData name="David Stewart" userId="40cffe60-b158-4416-946b-e9ac5816f94c" providerId="ADAL" clId="{DEA0F1BA-3E21-46E4-B4A8-AE178B07CBEE}" dt="2024-11-15T12:46:13.345" v="2523"/>
            <ac:spMkLst>
              <pc:docMk/>
              <pc:sldMasterMk cId="261135038" sldId="2147483648"/>
              <pc:sldLayoutMk cId="628561612" sldId="2147483651"/>
              <ac:spMk id="2" creationId="{A1BA5102-595B-ADCF-E752-222B2858A481}"/>
            </ac:spMkLst>
          </pc:spChg>
          <pc:spChg chg="mod">
            <ac:chgData name="David Stewart" userId="40cffe60-b158-4416-946b-e9ac5816f94c" providerId="ADAL" clId="{DEA0F1BA-3E21-46E4-B4A8-AE178B07CBEE}" dt="2024-11-15T12:46:14.086" v="2524"/>
            <ac:spMkLst>
              <pc:docMk/>
              <pc:sldMasterMk cId="261135038" sldId="2147483648"/>
              <pc:sldLayoutMk cId="628561612" sldId="2147483651"/>
              <ac:spMk id="3" creationId="{F2A1BD8E-D05F-7714-86C0-8C75B878BFC6}"/>
            </ac:spMkLst>
          </pc:spChg>
          <pc:spChg chg="mod">
            <ac:chgData name="David Stewart" userId="40cffe60-b158-4416-946b-e9ac5816f94c" providerId="ADAL" clId="{DEA0F1BA-3E21-46E4-B4A8-AE178B07CBEE}" dt="2024-11-15T12:46:19.014" v="2525"/>
            <ac:spMkLst>
              <pc:docMk/>
              <pc:sldMasterMk cId="261135038" sldId="2147483648"/>
              <pc:sldLayoutMk cId="628561612" sldId="2147483651"/>
              <ac:spMk id="4" creationId="{774ED51C-726A-A432-5BD4-B5756263793B}"/>
            </ac:spMkLst>
          </pc:spChg>
          <pc:picChg chg="add mod">
            <ac:chgData name="David Stewart" userId="40cffe60-b158-4416-946b-e9ac5816f94c" providerId="ADAL" clId="{DEA0F1BA-3E21-46E4-B4A8-AE178B07CBEE}" dt="2024-11-15T12:36:18.764" v="2412"/>
            <ac:picMkLst>
              <pc:docMk/>
              <pc:sldMasterMk cId="261135038" sldId="2147483648"/>
              <pc:sldLayoutMk cId="628561612" sldId="2147483651"/>
              <ac:picMk id="6" creationId="{658105A3-0422-B848-44EF-22940F94C237}"/>
            </ac:picMkLst>
          </pc:picChg>
        </pc:sldLayoutChg>
        <pc:sldLayoutChg chg="addSp delSp modSp mod">
          <pc:chgData name="David Stewart" userId="40cffe60-b158-4416-946b-e9ac5816f94c" providerId="ADAL" clId="{DEA0F1BA-3E21-46E4-B4A8-AE178B07CBEE}" dt="2024-11-15T12:44:54.200" v="2507" actId="962"/>
          <pc:sldLayoutMkLst>
            <pc:docMk/>
            <pc:sldMasterMk cId="261135038" sldId="2147483648"/>
            <pc:sldLayoutMk cId="919318906" sldId="2147483654"/>
          </pc:sldLayoutMkLst>
          <pc:spChg chg="add mod">
            <ac:chgData name="David Stewart" userId="40cffe60-b158-4416-946b-e9ac5816f94c" providerId="ADAL" clId="{DEA0F1BA-3E21-46E4-B4A8-AE178B07CBEE}" dt="2024-11-15T12:44:44.326" v="2505"/>
            <ac:spMkLst>
              <pc:docMk/>
              <pc:sldMasterMk cId="261135038" sldId="2147483648"/>
              <pc:sldLayoutMk cId="919318906" sldId="2147483654"/>
              <ac:spMk id="2" creationId="{EFD8DC31-F94C-3BE8-4D20-82470F1C96BB}"/>
            </ac:spMkLst>
          </pc:spChg>
          <pc:spChg chg="mod">
            <ac:chgData name="David Stewart" userId="40cffe60-b158-4416-946b-e9ac5816f94c" providerId="ADAL" clId="{DEA0F1BA-3E21-46E4-B4A8-AE178B07CBEE}" dt="2024-11-15T12:44:54.200" v="2507" actId="962"/>
            <ac:spMkLst>
              <pc:docMk/>
              <pc:sldMasterMk cId="261135038" sldId="2147483648"/>
              <pc:sldLayoutMk cId="919318906" sldId="2147483654"/>
              <ac:spMk id="6" creationId="{7070BD73-3EA6-1194-9944-E3A4574DC81A}"/>
            </ac:spMkLst>
          </pc:spChg>
          <pc:spChg chg="mod">
            <ac:chgData name="David Stewart" userId="40cffe60-b158-4416-946b-e9ac5816f94c" providerId="ADAL" clId="{DEA0F1BA-3E21-46E4-B4A8-AE178B07CBEE}" dt="2024-11-15T12:44:51.920" v="2506" actId="962"/>
            <ac:spMkLst>
              <pc:docMk/>
              <pc:sldMasterMk cId="261135038" sldId="2147483648"/>
              <pc:sldLayoutMk cId="919318906" sldId="2147483654"/>
              <ac:spMk id="8" creationId="{B58BD8CA-8C9E-8767-3C6C-31ED2576EAE6}"/>
            </ac:spMkLst>
          </pc:spChg>
          <pc:spChg chg="mod">
            <ac:chgData name="David Stewart" userId="40cffe60-b158-4416-946b-e9ac5816f94c" providerId="ADAL" clId="{DEA0F1BA-3E21-46E4-B4A8-AE178B07CBEE}" dt="2024-11-15T12:44:18.475" v="2503" actId="962"/>
            <ac:spMkLst>
              <pc:docMk/>
              <pc:sldMasterMk cId="261135038" sldId="2147483648"/>
              <pc:sldLayoutMk cId="919318906" sldId="2147483654"/>
              <ac:spMk id="13" creationId="{89F038CC-94E9-24B4-60FD-06F814999C4A}"/>
            </ac:spMkLst>
          </pc:spChg>
        </pc:sldLayoutChg>
        <pc:sldLayoutChg chg="modSp">
          <pc:chgData name="David Stewart" userId="40cffe60-b158-4416-946b-e9ac5816f94c" providerId="ADAL" clId="{DEA0F1BA-3E21-46E4-B4A8-AE178B07CBEE}" dt="2024-11-15T12:44:12.329" v="2502" actId="962"/>
          <pc:sldLayoutMkLst>
            <pc:docMk/>
            <pc:sldMasterMk cId="261135038" sldId="2147483648"/>
            <pc:sldLayoutMk cId="806873124" sldId="2147483660"/>
          </pc:sldLayoutMkLst>
          <pc:spChg chg="mod">
            <ac:chgData name="David Stewart" userId="40cffe60-b158-4416-946b-e9ac5816f94c" providerId="ADAL" clId="{DEA0F1BA-3E21-46E4-B4A8-AE178B07CBEE}" dt="2024-11-15T12:44:08.171" v="2501" actId="962"/>
            <ac:spMkLst>
              <pc:docMk/>
              <pc:sldMasterMk cId="261135038" sldId="2147483648"/>
              <pc:sldLayoutMk cId="806873124" sldId="2147483660"/>
              <ac:spMk id="4" creationId="{F12F2ADC-3A97-741C-5A9C-AD84FAA74D35}"/>
            </ac:spMkLst>
          </pc:spChg>
          <pc:spChg chg="mod">
            <ac:chgData name="David Stewart" userId="40cffe60-b158-4416-946b-e9ac5816f94c" providerId="ADAL" clId="{DEA0F1BA-3E21-46E4-B4A8-AE178B07CBEE}" dt="2024-11-15T12:44:12.329" v="2502" actId="962"/>
            <ac:spMkLst>
              <pc:docMk/>
              <pc:sldMasterMk cId="261135038" sldId="2147483648"/>
              <pc:sldLayoutMk cId="806873124" sldId="2147483660"/>
              <ac:spMk id="5" creationId="{15FF26FD-CC03-0568-927E-F2024D821902}"/>
            </ac:spMkLst>
          </pc:spChg>
          <pc:spChg chg="mod">
            <ac:chgData name="David Stewart" userId="40cffe60-b158-4416-946b-e9ac5816f94c" providerId="ADAL" clId="{DEA0F1BA-3E21-46E4-B4A8-AE178B07CBEE}" dt="2024-11-15T12:44:05.243" v="2500" actId="962"/>
            <ac:spMkLst>
              <pc:docMk/>
              <pc:sldMasterMk cId="261135038" sldId="2147483648"/>
              <pc:sldLayoutMk cId="806873124" sldId="2147483660"/>
              <ac:spMk id="6" creationId="{6523A08F-D6D8-0635-BD5C-39E613158401}"/>
            </ac:spMkLst>
          </pc:spChg>
        </pc:sldLayoutChg>
        <pc:sldLayoutChg chg="addSp delSp modSp mod">
          <pc:chgData name="David Stewart" userId="40cffe60-b158-4416-946b-e9ac5816f94c" providerId="ADAL" clId="{DEA0F1BA-3E21-46E4-B4A8-AE178B07CBEE}" dt="2024-11-15T12:35:05.024" v="2395"/>
          <pc:sldLayoutMkLst>
            <pc:docMk/>
            <pc:sldMasterMk cId="261135038" sldId="2147483648"/>
            <pc:sldLayoutMk cId="3020540761" sldId="2147483664"/>
          </pc:sldLayoutMkLst>
        </pc:sldLayoutChg>
        <pc:sldLayoutChg chg="addSp delSp modSp mod">
          <pc:chgData name="David Stewart" userId="40cffe60-b158-4416-946b-e9ac5816f94c" providerId="ADAL" clId="{DEA0F1BA-3E21-46E4-B4A8-AE178B07CBEE}" dt="2024-11-15T12:35:11.977" v="2399"/>
          <pc:sldLayoutMkLst>
            <pc:docMk/>
            <pc:sldMasterMk cId="261135038" sldId="2147483648"/>
            <pc:sldLayoutMk cId="3892047582" sldId="2147483665"/>
          </pc:sldLayoutMkLst>
        </pc:sldLayoutChg>
        <pc:sldLayoutChg chg="addSp delSp modSp mod">
          <pc:chgData name="David Stewart" userId="40cffe60-b158-4416-946b-e9ac5816f94c" providerId="ADAL" clId="{DEA0F1BA-3E21-46E4-B4A8-AE178B07CBEE}" dt="2024-11-15T12:35:08.642" v="2397"/>
          <pc:sldLayoutMkLst>
            <pc:docMk/>
            <pc:sldMasterMk cId="261135038" sldId="2147483648"/>
            <pc:sldLayoutMk cId="2941813055" sldId="2147483666"/>
          </pc:sldLayoutMkLst>
        </pc:sldLayoutChg>
        <pc:sldLayoutChg chg="addSp delSp modSp mod">
          <pc:chgData name="David Stewart" userId="40cffe60-b158-4416-946b-e9ac5816f94c" providerId="ADAL" clId="{DEA0F1BA-3E21-46E4-B4A8-AE178B07CBEE}" dt="2024-11-15T12:35:01.351" v="2393"/>
          <pc:sldLayoutMkLst>
            <pc:docMk/>
            <pc:sldMasterMk cId="261135038" sldId="2147483648"/>
            <pc:sldLayoutMk cId="3702764229" sldId="2147483667"/>
          </pc:sldLayoutMkLst>
        </pc:sldLayoutChg>
        <pc:sldLayoutChg chg="addSp delSp modSp mod">
          <pc:chgData name="David Stewart" userId="40cffe60-b158-4416-946b-e9ac5816f94c" providerId="ADAL" clId="{DEA0F1BA-3E21-46E4-B4A8-AE178B07CBEE}" dt="2024-11-15T12:46:28.416" v="2526"/>
          <pc:sldLayoutMkLst>
            <pc:docMk/>
            <pc:sldMasterMk cId="261135038" sldId="2147483648"/>
            <pc:sldLayoutMk cId="3737846311" sldId="2147483698"/>
          </pc:sldLayoutMkLst>
          <pc:spChg chg="mod">
            <ac:chgData name="David Stewart" userId="40cffe60-b158-4416-946b-e9ac5816f94c" providerId="ADAL" clId="{DEA0F1BA-3E21-46E4-B4A8-AE178B07CBEE}" dt="2024-11-15T12:36:59.087" v="2419" actId="962"/>
            <ac:spMkLst>
              <pc:docMk/>
              <pc:sldMasterMk cId="261135038" sldId="2147483648"/>
              <pc:sldLayoutMk cId="3737846311" sldId="2147483698"/>
              <ac:spMk id="2" creationId="{760871F8-A71A-57F7-E270-3F39E2CB3959}"/>
            </ac:spMkLst>
          </pc:spChg>
          <pc:spChg chg="mod">
            <ac:chgData name="David Stewart" userId="40cffe60-b158-4416-946b-e9ac5816f94c" providerId="ADAL" clId="{DEA0F1BA-3E21-46E4-B4A8-AE178B07CBEE}" dt="2024-11-15T12:37:06.574" v="2422" actId="962"/>
            <ac:spMkLst>
              <pc:docMk/>
              <pc:sldMasterMk cId="261135038" sldId="2147483648"/>
              <pc:sldLayoutMk cId="3737846311" sldId="2147483698"/>
              <ac:spMk id="3" creationId="{8AFF3ECB-C40E-2505-BF53-84C64D3B6F60}"/>
            </ac:spMkLst>
          </pc:spChg>
          <pc:spChg chg="mod">
            <ac:chgData name="David Stewart" userId="40cffe60-b158-4416-946b-e9ac5816f94c" providerId="ADAL" clId="{DEA0F1BA-3E21-46E4-B4A8-AE178B07CBEE}" dt="2024-11-15T12:36:54.188" v="2417" actId="962"/>
            <ac:spMkLst>
              <pc:docMk/>
              <pc:sldMasterMk cId="261135038" sldId="2147483648"/>
              <pc:sldLayoutMk cId="3737846311" sldId="2147483698"/>
              <ac:spMk id="4" creationId="{71BC1860-2A8C-37F5-B874-2F2D5D7FF259}"/>
            </ac:spMkLst>
          </pc:spChg>
          <pc:picChg chg="add mod">
            <ac:chgData name="David Stewart" userId="40cffe60-b158-4416-946b-e9ac5816f94c" providerId="ADAL" clId="{DEA0F1BA-3E21-46E4-B4A8-AE178B07CBEE}" dt="2024-11-15T12:46:28.416" v="2526"/>
            <ac:picMkLst>
              <pc:docMk/>
              <pc:sldMasterMk cId="261135038" sldId="2147483648"/>
              <pc:sldLayoutMk cId="3737846311" sldId="2147483698"/>
              <ac:picMk id="5" creationId="{4B5267C0-AE45-397E-9551-7B2A68AD8E90}"/>
            </ac:picMkLst>
          </pc:picChg>
        </pc:sldLayoutChg>
        <pc:sldLayoutChg chg="addSp delSp modSp mod">
          <pc:chgData name="David Stewart" userId="40cffe60-b158-4416-946b-e9ac5816f94c" providerId="ADAL" clId="{DEA0F1BA-3E21-46E4-B4A8-AE178B07CBEE}" dt="2024-11-15T12:46:41.140" v="2529"/>
          <pc:sldLayoutMkLst>
            <pc:docMk/>
            <pc:sldMasterMk cId="261135038" sldId="2147483648"/>
            <pc:sldLayoutMk cId="889902981" sldId="2147483700"/>
          </pc:sldLayoutMkLst>
          <pc:spChg chg="mod">
            <ac:chgData name="David Stewart" userId="40cffe60-b158-4416-946b-e9ac5816f94c" providerId="ADAL" clId="{DEA0F1BA-3E21-46E4-B4A8-AE178B07CBEE}" dt="2024-11-15T12:46:41.140" v="2529"/>
            <ac:spMkLst>
              <pc:docMk/>
              <pc:sldMasterMk cId="261135038" sldId="2147483648"/>
              <pc:sldLayoutMk cId="889902981" sldId="2147483700"/>
              <ac:spMk id="2" creationId="{1039C382-4603-EC78-5F02-9BA6A611F4C0}"/>
            </ac:spMkLst>
          </pc:spChg>
          <pc:spChg chg="mod">
            <ac:chgData name="David Stewart" userId="40cffe60-b158-4416-946b-e9ac5816f94c" providerId="ADAL" clId="{DEA0F1BA-3E21-46E4-B4A8-AE178B07CBEE}" dt="2024-11-15T12:37:35.686" v="2432"/>
            <ac:spMkLst>
              <pc:docMk/>
              <pc:sldMasterMk cId="261135038" sldId="2147483648"/>
              <pc:sldLayoutMk cId="889902981" sldId="2147483700"/>
              <ac:spMk id="3" creationId="{854E0EEB-7986-2362-B8F7-A6F01B3E7F7F}"/>
            </ac:spMkLst>
          </pc:spChg>
          <pc:spChg chg="mod">
            <ac:chgData name="David Stewart" userId="40cffe60-b158-4416-946b-e9ac5816f94c" providerId="ADAL" clId="{DEA0F1BA-3E21-46E4-B4A8-AE178B07CBEE}" dt="2024-11-15T12:46:40.422" v="2528"/>
            <ac:spMkLst>
              <pc:docMk/>
              <pc:sldMasterMk cId="261135038" sldId="2147483648"/>
              <pc:sldLayoutMk cId="889902981" sldId="2147483700"/>
              <ac:spMk id="4" creationId="{71BC1860-2A8C-37F5-B874-2F2D5D7FF259}"/>
            </ac:spMkLst>
          </pc:spChg>
          <pc:spChg chg="mod">
            <ac:chgData name="David Stewart" userId="40cffe60-b158-4416-946b-e9ac5816f94c" providerId="ADAL" clId="{DEA0F1BA-3E21-46E4-B4A8-AE178B07CBEE}" dt="2024-11-15T12:46:36.261" v="2527"/>
            <ac:spMkLst>
              <pc:docMk/>
              <pc:sldMasterMk cId="261135038" sldId="2147483648"/>
              <pc:sldLayoutMk cId="889902981" sldId="2147483700"/>
              <ac:spMk id="11" creationId="{3552977B-31EE-47AE-2E34-65E984534C5B}"/>
            </ac:spMkLst>
          </pc:spChg>
          <pc:picChg chg="mod">
            <ac:chgData name="David Stewart" userId="40cffe60-b158-4416-946b-e9ac5816f94c" providerId="ADAL" clId="{DEA0F1BA-3E21-46E4-B4A8-AE178B07CBEE}" dt="2024-11-15T12:37:35.424" v="2431"/>
            <ac:picMkLst>
              <pc:docMk/>
              <pc:sldMasterMk cId="261135038" sldId="2147483648"/>
              <pc:sldLayoutMk cId="889902981" sldId="2147483700"/>
              <ac:picMk id="5" creationId="{212A8467-172B-6197-4451-11B2967CDBEC}"/>
            </ac:picMkLst>
          </pc:picChg>
          <pc:picChg chg="add mod">
            <ac:chgData name="David Stewart" userId="40cffe60-b158-4416-946b-e9ac5816f94c" providerId="ADAL" clId="{DEA0F1BA-3E21-46E4-B4A8-AE178B07CBEE}" dt="2024-11-15T12:37:34.851" v="2429"/>
            <ac:picMkLst>
              <pc:docMk/>
              <pc:sldMasterMk cId="261135038" sldId="2147483648"/>
              <pc:sldLayoutMk cId="889902981" sldId="2147483700"/>
              <ac:picMk id="6" creationId="{933A2CA0-65A5-D0AC-C392-5DAC681C939B}"/>
            </ac:picMkLst>
          </pc:picChg>
        </pc:sldLayoutChg>
        <pc:sldLayoutChg chg="addSp delSp modSp mod">
          <pc:chgData name="David Stewart" userId="40cffe60-b158-4416-946b-e9ac5816f94c" providerId="ADAL" clId="{DEA0F1BA-3E21-46E4-B4A8-AE178B07CBEE}" dt="2024-11-15T12:35:15.786" v="2401"/>
          <pc:sldLayoutMkLst>
            <pc:docMk/>
            <pc:sldMasterMk cId="261135038" sldId="2147483648"/>
            <pc:sldLayoutMk cId="2813583563" sldId="2147483701"/>
          </pc:sldLayoutMkLst>
        </pc:sldLayoutChg>
        <pc:sldLayoutChg chg="modSp mod">
          <pc:chgData name="David Stewart" userId="40cffe60-b158-4416-946b-e9ac5816f94c" providerId="ADAL" clId="{DEA0F1BA-3E21-46E4-B4A8-AE178B07CBEE}" dt="2024-11-15T12:46:04.797" v="2522"/>
          <pc:sldLayoutMkLst>
            <pc:docMk/>
            <pc:sldMasterMk cId="261135038" sldId="2147483648"/>
            <pc:sldLayoutMk cId="3825020515" sldId="2147483705"/>
          </pc:sldLayoutMkLst>
          <pc:spChg chg="mod">
            <ac:chgData name="David Stewart" userId="40cffe60-b158-4416-946b-e9ac5816f94c" providerId="ADAL" clId="{DEA0F1BA-3E21-46E4-B4A8-AE178B07CBEE}" dt="2024-11-15T12:46:01.135" v="2520"/>
            <ac:spMkLst>
              <pc:docMk/>
              <pc:sldMasterMk cId="261135038" sldId="2147483648"/>
              <pc:sldLayoutMk cId="3825020515" sldId="2147483705"/>
              <ac:spMk id="2" creationId="{C90D4273-2C9C-AEF3-619A-3262BD48505F}"/>
            </ac:spMkLst>
          </pc:spChg>
          <pc:spChg chg="mod">
            <ac:chgData name="David Stewart" userId="40cffe60-b158-4416-946b-e9ac5816f94c" providerId="ADAL" clId="{DEA0F1BA-3E21-46E4-B4A8-AE178B07CBEE}" dt="2024-11-15T12:46:01.968" v="2521"/>
            <ac:spMkLst>
              <pc:docMk/>
              <pc:sldMasterMk cId="261135038" sldId="2147483648"/>
              <pc:sldLayoutMk cId="3825020515" sldId="2147483705"/>
              <ac:spMk id="3" creationId="{EB30C912-7349-99C9-7BB4-13B92C1F9085}"/>
            </ac:spMkLst>
          </pc:spChg>
          <pc:spChg chg="mod">
            <ac:chgData name="David Stewart" userId="40cffe60-b158-4416-946b-e9ac5816f94c" providerId="ADAL" clId="{DEA0F1BA-3E21-46E4-B4A8-AE178B07CBEE}" dt="2024-11-15T12:46:00.244" v="2518"/>
            <ac:spMkLst>
              <pc:docMk/>
              <pc:sldMasterMk cId="261135038" sldId="2147483648"/>
              <pc:sldLayoutMk cId="3825020515" sldId="2147483705"/>
              <ac:spMk id="4" creationId="{2889D4D5-FE49-1724-4711-EDD0222DCFF3}"/>
            </ac:spMkLst>
          </pc:spChg>
          <pc:spChg chg="mod">
            <ac:chgData name="David Stewart" userId="40cffe60-b158-4416-946b-e9ac5816f94c" providerId="ADAL" clId="{DEA0F1BA-3E21-46E4-B4A8-AE178B07CBEE}" dt="2024-11-15T12:46:04.797" v="2522"/>
            <ac:spMkLst>
              <pc:docMk/>
              <pc:sldMasterMk cId="261135038" sldId="2147483648"/>
              <pc:sldLayoutMk cId="3825020515" sldId="2147483705"/>
              <ac:spMk id="8" creationId="{DD49A407-9FCC-CBE1-5828-1354FD49950E}"/>
            </ac:spMkLst>
          </pc:spChg>
          <pc:spChg chg="mod">
            <ac:chgData name="David Stewart" userId="40cffe60-b158-4416-946b-e9ac5816f94c" providerId="ADAL" clId="{DEA0F1BA-3E21-46E4-B4A8-AE178B07CBEE}" dt="2024-11-15T12:46:00.818" v="2519"/>
            <ac:spMkLst>
              <pc:docMk/>
              <pc:sldMasterMk cId="261135038" sldId="2147483648"/>
              <pc:sldLayoutMk cId="3825020515" sldId="2147483705"/>
              <ac:spMk id="10" creationId="{DBF8EDD1-CC82-1E9D-0651-0154E6F940B9}"/>
            </ac:spMkLst>
          </pc:spChg>
        </pc:sldLayoutChg>
        <pc:sldLayoutChg chg="modSp mod">
          <pc:chgData name="David Stewart" userId="40cffe60-b158-4416-946b-e9ac5816f94c" providerId="ADAL" clId="{DEA0F1BA-3E21-46E4-B4A8-AE178B07CBEE}" dt="2024-11-15T12:49:59.483" v="2572"/>
          <pc:sldLayoutMkLst>
            <pc:docMk/>
            <pc:sldMasterMk cId="261135038" sldId="2147483648"/>
            <pc:sldLayoutMk cId="2803436898" sldId="2147483713"/>
          </pc:sldLayoutMkLst>
          <pc:spChg chg="mod ord">
            <ac:chgData name="David Stewart" userId="40cffe60-b158-4416-946b-e9ac5816f94c" providerId="ADAL" clId="{DEA0F1BA-3E21-46E4-B4A8-AE178B07CBEE}" dt="2024-11-15T12:49:59.483" v="2572"/>
            <ac:spMkLst>
              <pc:docMk/>
              <pc:sldMasterMk cId="261135038" sldId="2147483648"/>
              <pc:sldLayoutMk cId="2803436898" sldId="2147483713"/>
              <ac:spMk id="6" creationId="{79548AFF-DA47-DF48-BEDE-10AB1F1D72B3}"/>
            </ac:spMkLst>
          </pc:spChg>
          <pc:spChg chg="mod ord">
            <ac:chgData name="David Stewart" userId="40cffe60-b158-4416-946b-e9ac5816f94c" providerId="ADAL" clId="{DEA0F1BA-3E21-46E4-B4A8-AE178B07CBEE}" dt="2024-11-15T12:49:55.745" v="2570"/>
            <ac:spMkLst>
              <pc:docMk/>
              <pc:sldMasterMk cId="261135038" sldId="2147483648"/>
              <pc:sldLayoutMk cId="2803436898" sldId="2147483713"/>
              <ac:spMk id="7" creationId="{42765338-E825-8247-13CF-8945C88359B5}"/>
            </ac:spMkLst>
          </pc:spChg>
          <pc:spChg chg="mod ord">
            <ac:chgData name="David Stewart" userId="40cffe60-b158-4416-946b-e9ac5816f94c" providerId="ADAL" clId="{DEA0F1BA-3E21-46E4-B4A8-AE178B07CBEE}" dt="2024-11-15T12:49:20.618" v="2563" actId="13244"/>
            <ac:spMkLst>
              <pc:docMk/>
              <pc:sldMasterMk cId="261135038" sldId="2147483648"/>
              <pc:sldLayoutMk cId="2803436898" sldId="2147483713"/>
              <ac:spMk id="8" creationId="{D8025E56-429A-4D30-CF15-308649131809}"/>
            </ac:spMkLst>
          </pc:spChg>
          <pc:spChg chg="mod">
            <ac:chgData name="David Stewart" userId="40cffe60-b158-4416-946b-e9ac5816f94c" providerId="ADAL" clId="{DEA0F1BA-3E21-46E4-B4A8-AE178B07CBEE}" dt="2024-11-15T12:49:56.820" v="2571"/>
            <ac:spMkLst>
              <pc:docMk/>
              <pc:sldMasterMk cId="261135038" sldId="2147483648"/>
              <pc:sldLayoutMk cId="2803436898" sldId="2147483713"/>
              <ac:spMk id="9" creationId="{68535C6B-90BA-3D14-0A25-AF68FFAEB13D}"/>
            </ac:spMkLst>
          </pc:spChg>
          <pc:spChg chg="mod ord">
            <ac:chgData name="David Stewart" userId="40cffe60-b158-4416-946b-e9ac5816f94c" providerId="ADAL" clId="{DEA0F1BA-3E21-46E4-B4A8-AE178B07CBEE}" dt="2024-11-15T12:49:09.054" v="2561" actId="13244"/>
            <ac:spMkLst>
              <pc:docMk/>
              <pc:sldMasterMk cId="261135038" sldId="2147483648"/>
              <pc:sldLayoutMk cId="2803436898" sldId="2147483713"/>
              <ac:spMk id="10" creationId="{F818BB13-770A-5875-BDCF-761C294CA279}"/>
            </ac:spMkLst>
          </pc:spChg>
          <pc:spChg chg="mod ord">
            <ac:chgData name="David Stewart" userId="40cffe60-b158-4416-946b-e9ac5816f94c" providerId="ADAL" clId="{DEA0F1BA-3E21-46E4-B4A8-AE178B07CBEE}" dt="2024-11-15T12:49:09.054" v="2561" actId="13244"/>
            <ac:spMkLst>
              <pc:docMk/>
              <pc:sldMasterMk cId="261135038" sldId="2147483648"/>
              <pc:sldLayoutMk cId="2803436898" sldId="2147483713"/>
              <ac:spMk id="11" creationId="{FAF7E38D-112D-9A77-77DA-773F5750B64B}"/>
            </ac:spMkLst>
          </pc:spChg>
          <pc:spChg chg="mod ord">
            <ac:chgData name="David Stewart" userId="40cffe60-b158-4416-946b-e9ac5816f94c" providerId="ADAL" clId="{DEA0F1BA-3E21-46E4-B4A8-AE178B07CBEE}" dt="2024-11-15T12:49:09.054" v="2561" actId="13244"/>
            <ac:spMkLst>
              <pc:docMk/>
              <pc:sldMasterMk cId="261135038" sldId="2147483648"/>
              <pc:sldLayoutMk cId="2803436898" sldId="2147483713"/>
              <ac:spMk id="12" creationId="{0D24FF3B-1FBA-90FD-E4E8-48554EE2B44B}"/>
            </ac:spMkLst>
          </pc:spChg>
          <pc:spChg chg="mod ord">
            <ac:chgData name="David Stewart" userId="40cffe60-b158-4416-946b-e9ac5816f94c" providerId="ADAL" clId="{DEA0F1BA-3E21-46E4-B4A8-AE178B07CBEE}" dt="2024-11-15T12:49:20.618" v="2563" actId="13244"/>
            <ac:spMkLst>
              <pc:docMk/>
              <pc:sldMasterMk cId="261135038" sldId="2147483648"/>
              <pc:sldLayoutMk cId="2803436898" sldId="2147483713"/>
              <ac:spMk id="16" creationId="{4D5F8CDE-6793-FCFD-2117-4C4669B3C674}"/>
            </ac:spMkLst>
          </pc:spChg>
          <pc:spChg chg="mod ord">
            <ac:chgData name="David Stewart" userId="40cffe60-b158-4416-946b-e9ac5816f94c" providerId="ADAL" clId="{DEA0F1BA-3E21-46E4-B4A8-AE178B07CBEE}" dt="2024-11-15T12:49:13.401" v="2562" actId="13244"/>
            <ac:spMkLst>
              <pc:docMk/>
              <pc:sldMasterMk cId="261135038" sldId="2147483648"/>
              <pc:sldLayoutMk cId="2803436898" sldId="2147483713"/>
              <ac:spMk id="17" creationId="{77F8B4B4-4087-5FAE-E034-95E21FD73FE7}"/>
            </ac:spMkLst>
          </pc:spChg>
          <pc:spChg chg="mod ord">
            <ac:chgData name="David Stewart" userId="40cffe60-b158-4416-946b-e9ac5816f94c" providerId="ADAL" clId="{DEA0F1BA-3E21-46E4-B4A8-AE178B07CBEE}" dt="2024-11-15T12:49:20.618" v="2563" actId="13244"/>
            <ac:spMkLst>
              <pc:docMk/>
              <pc:sldMasterMk cId="261135038" sldId="2147483648"/>
              <pc:sldLayoutMk cId="2803436898" sldId="2147483713"/>
              <ac:spMk id="18" creationId="{495949CC-2A94-443A-DB10-C97035E718CC}"/>
            </ac:spMkLst>
          </pc:spChg>
          <pc:spChg chg="mod">
            <ac:chgData name="David Stewart" userId="40cffe60-b158-4416-946b-e9ac5816f94c" providerId="ADAL" clId="{DEA0F1BA-3E21-46E4-B4A8-AE178B07CBEE}" dt="2024-11-15T12:48:43.710" v="2555" actId="962"/>
            <ac:spMkLst>
              <pc:docMk/>
              <pc:sldMasterMk cId="261135038" sldId="2147483648"/>
              <pc:sldLayoutMk cId="2803436898" sldId="2147483713"/>
              <ac:spMk id="19" creationId="{8D8AB2B2-4AD7-52D4-3551-F0536B74B3E8}"/>
            </ac:spMkLst>
          </pc:spChg>
          <pc:spChg chg="mod ord">
            <ac:chgData name="David Stewart" userId="40cffe60-b158-4416-946b-e9ac5816f94c" providerId="ADAL" clId="{DEA0F1BA-3E21-46E4-B4A8-AE178B07CBEE}" dt="2024-11-15T12:49:22.530" v="2564" actId="13244"/>
            <ac:spMkLst>
              <pc:docMk/>
              <pc:sldMasterMk cId="261135038" sldId="2147483648"/>
              <pc:sldLayoutMk cId="2803436898" sldId="2147483713"/>
              <ac:spMk id="20" creationId="{8033A518-ECB4-2DD8-084E-0F726B0F4E1C}"/>
            </ac:spMkLst>
          </pc:spChg>
          <pc:spChg chg="mod">
            <ac:chgData name="David Stewart" userId="40cffe60-b158-4416-946b-e9ac5816f94c" providerId="ADAL" clId="{DEA0F1BA-3E21-46E4-B4A8-AE178B07CBEE}" dt="2024-11-15T12:48:52.038" v="2557" actId="962"/>
            <ac:spMkLst>
              <pc:docMk/>
              <pc:sldMasterMk cId="261135038" sldId="2147483648"/>
              <pc:sldLayoutMk cId="2803436898" sldId="2147483713"/>
              <ac:spMk id="21" creationId="{69D332FD-2403-4AC7-8598-8BA7B50228B2}"/>
            </ac:spMkLst>
          </pc:spChg>
          <pc:spChg chg="mod ord">
            <ac:chgData name="David Stewart" userId="40cffe60-b158-4416-946b-e9ac5816f94c" providerId="ADAL" clId="{DEA0F1BA-3E21-46E4-B4A8-AE178B07CBEE}" dt="2024-11-15T12:49:02.088" v="2559" actId="13244"/>
            <ac:spMkLst>
              <pc:docMk/>
              <pc:sldMasterMk cId="261135038" sldId="2147483648"/>
              <pc:sldLayoutMk cId="2803436898" sldId="2147483713"/>
              <ac:spMk id="43" creationId="{A40E94CF-BB6E-9B42-7EFE-60DC02AF8FBB}"/>
            </ac:spMkLst>
          </pc:spChg>
          <pc:spChg chg="mod ord">
            <ac:chgData name="David Stewart" userId="40cffe60-b158-4416-946b-e9ac5816f94c" providerId="ADAL" clId="{DEA0F1BA-3E21-46E4-B4A8-AE178B07CBEE}" dt="2024-11-15T12:48:55.984" v="2558" actId="13244"/>
            <ac:spMkLst>
              <pc:docMk/>
              <pc:sldMasterMk cId="261135038" sldId="2147483648"/>
              <pc:sldLayoutMk cId="2803436898" sldId="2147483713"/>
              <ac:spMk id="48" creationId="{7BE02702-E456-DA8C-F58D-73EA9E07C55B}"/>
            </ac:spMkLst>
          </pc:spChg>
          <pc:spChg chg="mod ord">
            <ac:chgData name="David Stewart" userId="40cffe60-b158-4416-946b-e9ac5816f94c" providerId="ADAL" clId="{DEA0F1BA-3E21-46E4-B4A8-AE178B07CBEE}" dt="2024-11-15T12:49:02.088" v="2559" actId="13244"/>
            <ac:spMkLst>
              <pc:docMk/>
              <pc:sldMasterMk cId="261135038" sldId="2147483648"/>
              <pc:sldLayoutMk cId="2803436898" sldId="2147483713"/>
              <ac:spMk id="50" creationId="{34EEF874-632E-0EBC-5F6E-3250076CDFE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04/02/2025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b="1" u="none" dirty="0"/>
              <a:t>Week 3:</a:t>
            </a:r>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u="none" dirty="0"/>
              <a:t>This PowerPoint presentation provides…</a:t>
            </a:r>
            <a:br>
              <a:rPr lang="en-US" sz="1200" u="sng"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students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830D4-9F40-9F21-461E-1CC24D9B4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44F98-62C3-0659-E5A9-ADE1B9175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E5EBE-C3EA-CC47-C336-14CDA2034297}"/>
              </a:ext>
            </a:extLst>
          </p:cNvPr>
          <p:cNvSpPr>
            <a:spLocks noGrp="1"/>
          </p:cNvSpPr>
          <p:nvPr>
            <p:ph type="body" idx="1"/>
          </p:nvPr>
        </p:nvSpPr>
        <p:spPr/>
        <p:txBody>
          <a:bodyPr/>
          <a:lstStyle/>
          <a:p>
            <a:r>
              <a:rPr lang="en-GB" b="1" dirty="0"/>
              <a:t>Teacher Notes</a:t>
            </a:r>
          </a:p>
          <a:p>
            <a:pPr marL="0" lvl="0" indent="0" algn="l" rtl="0">
              <a:spcBef>
                <a:spcPts val="0"/>
              </a:spcBef>
              <a:spcAft>
                <a:spcPts val="0"/>
              </a:spcAft>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a:buNone/>
            </a:pPr>
            <a:r>
              <a:rPr lang="en-US" dirty="0"/>
              <a:t>After students have discussed this,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develop ideas through asking questions.</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marL="0" lvl="0" indent="0" algn="l" rtl="0">
              <a:spcBef>
                <a:spcPts val="0"/>
              </a:spcBef>
              <a:spcAft>
                <a:spcPts val="0"/>
              </a:spcAft>
              <a:buClr>
                <a:schemeClr val="dk1"/>
              </a:buClr>
              <a:buSzPts val="1100"/>
              <a:buFont typeface="Arial" panose="020B0604020202020204" pitchFamily="34" charset="0"/>
              <a:buNone/>
            </a:pPr>
            <a:r>
              <a:rPr lang="en-US" sz="1200" b="0" i="1" dirty="0">
                <a:effectLst/>
                <a:latin typeface="Poppins" panose="00000500000000000000" pitchFamily="2" charset="0"/>
              </a:rPr>
              <a:t>Almost never</a:t>
            </a:r>
          </a:p>
          <a:p>
            <a:pPr rtl="0" fontAlgn="ctr">
              <a:buFont typeface="+mj-lt"/>
              <a:buAutoNum type="arabicPeriod"/>
            </a:pPr>
            <a:r>
              <a:rPr lang="en-US" sz="1200" b="0" i="1" dirty="0">
                <a:effectLst/>
                <a:latin typeface="Poppins" panose="00000500000000000000" pitchFamily="2" charset="0"/>
              </a:rPr>
              <a:t> Rarely</a:t>
            </a:r>
          </a:p>
          <a:p>
            <a:pPr rtl="0" fontAlgn="ctr">
              <a:buFont typeface="+mj-lt"/>
              <a:buAutoNum type="arabicPeriod"/>
            </a:pPr>
            <a:r>
              <a:rPr lang="en-US" sz="1200" b="0" i="1" dirty="0">
                <a:effectLst/>
                <a:latin typeface="Poppins" panose="00000500000000000000" pitchFamily="2" charset="0"/>
              </a:rPr>
              <a:t> Sometimes</a:t>
            </a:r>
          </a:p>
          <a:p>
            <a:pPr rtl="0" fontAlgn="ctr">
              <a:buFont typeface="+mj-lt"/>
              <a:buAutoNum type="arabicPeriod"/>
            </a:pPr>
            <a:r>
              <a:rPr lang="en-US" sz="1200" b="0" i="1" dirty="0">
                <a:effectLst/>
                <a:latin typeface="Poppins" panose="00000500000000000000" pitchFamily="2" charset="0"/>
              </a:rPr>
              <a:t> Often</a:t>
            </a:r>
          </a:p>
          <a:p>
            <a:pPr rtl="0" fontAlgn="ctr">
              <a:buFont typeface="+mj-lt"/>
              <a:buAutoNum type="arabicPeriod"/>
            </a:pPr>
            <a:r>
              <a:rPr lang="en-US" sz="1200" b="0" i="1" dirty="0">
                <a:effectLst/>
                <a:latin typeface="Poppins" panose="00000500000000000000" pitchFamily="2" charset="0"/>
              </a:rPr>
              <a:t> Almost always</a:t>
            </a:r>
            <a:endParaRPr lang="en-GB" dirty="0"/>
          </a:p>
        </p:txBody>
      </p:sp>
      <p:sp>
        <p:nvSpPr>
          <p:cNvPr id="4" name="Slide Number Placeholder 3">
            <a:extLst>
              <a:ext uri="{FF2B5EF4-FFF2-40B4-BE49-F238E27FC236}">
                <a16:creationId xmlns:a16="http://schemas.microsoft.com/office/drawing/2014/main" id="{BAA0F804-6E7B-CAC7-2323-8784A7BF6335}"/>
              </a:ext>
            </a:extLst>
          </p:cNvPr>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117595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b="1" dirty="0"/>
          </a:p>
          <a:p>
            <a:r>
              <a:rPr lang="en-GB" b="0" dirty="0"/>
              <a:t>This slide reminds students of what they have achieved at the end of Week 3!</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336106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12</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6DB8-56F7-BF88-3895-D69F1A488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80D86-F448-EC2B-3B8D-740BD472A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BD33E-E5E9-0159-8B93-B6E22703DE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This slide maps out what resources are available to students during Week 3.</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GB" dirty="0"/>
          </a:p>
        </p:txBody>
      </p:sp>
      <p:sp>
        <p:nvSpPr>
          <p:cNvPr id="4" name="Slide Number Placeholder 3">
            <a:extLst>
              <a:ext uri="{FF2B5EF4-FFF2-40B4-BE49-F238E27FC236}">
                <a16:creationId xmlns:a16="http://schemas.microsoft.com/office/drawing/2014/main" id="{B3B9A510-275E-1991-ACAF-D3D130220F4B}"/>
              </a:ext>
            </a:extLst>
          </p:cNvPr>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153991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28B14-AD22-DC01-AA83-FCE370C70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7D220-0418-1B3B-0F1A-0A5A59D79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697A9-ECE2-979F-5298-C8D338089D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Following the available resources for Week 3, this slide maps out what specifically pupils will need to do during Week 3.</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Teamwork - </a:t>
            </a:r>
            <a:r>
              <a:rPr lang="en-US" i="1" u="sng" dirty="0">
                <a:solidFill>
                  <a:schemeClr val="hlink"/>
                </a:solidFill>
              </a:rPr>
              <a:t>Step 9: I speak engagingly by using tone, expression and gesture to engage listeners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unhelpful conflicts be avoided? </a:t>
            </a:r>
          </a:p>
          <a:p>
            <a:pPr marL="171450" lvl="0" indent="-171450" algn="l" rtl="0">
              <a:spcBef>
                <a:spcPts val="0"/>
              </a:spcBef>
              <a:spcAft>
                <a:spcPts val="0"/>
              </a:spcAft>
              <a:buSzPts val="1100"/>
              <a:buFont typeface="Arial" panose="020B0604020202020204" pitchFamily="34" charset="0"/>
              <a:buChar char="•"/>
            </a:pPr>
            <a:endParaRPr lang="en-US" i="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rPr>
              <a:t>Step 7: I explore complex problems by building my understanding through research</a:t>
            </a:r>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what else may be helpful to know when deciding how best to keep track of their spending, or making decisions on advertising and preparing their products and services for sale.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What are some of the different ways to acquire information?</a:t>
            </a:r>
          </a:p>
          <a:p>
            <a:pPr marL="171450" lvl="0" indent="-171450" algn="l" rtl="0">
              <a:spcBef>
                <a:spcPts val="0"/>
              </a:spcBef>
              <a:spcAft>
                <a:spcPts val="0"/>
              </a:spcAft>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a:buNone/>
            </a:pPr>
            <a:r>
              <a:rPr lang="en-US" dirty="0"/>
              <a:t>After students have considered this,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effective at resolving conflicts with my team.</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make difficult decisions by informing myself through research.</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a:p>
            <a:pPr marL="0" lvl="0" indent="0" algn="l" rtl="0">
              <a:spcBef>
                <a:spcPts val="0"/>
              </a:spcBef>
              <a:spcAft>
                <a:spcPts val="0"/>
              </a:spcAft>
              <a:buClr>
                <a:schemeClr val="dk1"/>
              </a:buClr>
              <a:buSzPts val="1100"/>
              <a:buFont typeface="Arial" panose="020B0604020202020204" pitchFamily="34" charset="0"/>
              <a:buNone/>
            </a:pPr>
            <a:endParaRPr lang="en-GB" i="1" dirty="0"/>
          </a:p>
        </p:txBody>
      </p:sp>
      <p:sp>
        <p:nvSpPr>
          <p:cNvPr id="4" name="Slide Number Placeholder 3">
            <a:extLst>
              <a:ext uri="{FF2B5EF4-FFF2-40B4-BE49-F238E27FC236}">
                <a16:creationId xmlns:a16="http://schemas.microsoft.com/office/drawing/2014/main" id="{A1238CA2-4FAA-4AF8-E2AE-2ECF75974A0E}"/>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323096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8650D-324D-C9DC-2568-31EF3FA4A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423D-4742-93C1-F610-D6681B0CC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2268B-52DD-F8EB-116F-CF7937DFD5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a:buNone/>
            </a:pPr>
            <a:r>
              <a:rPr lang="en-US" dirty="0"/>
              <a:t>After students have considered this,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effective at resolving conflicts with my team.</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make difficult decisions by informing myself through research.</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p:txBody>
      </p:sp>
      <p:sp>
        <p:nvSpPr>
          <p:cNvPr id="4" name="Slide Number Placeholder 3">
            <a:extLst>
              <a:ext uri="{FF2B5EF4-FFF2-40B4-BE49-F238E27FC236}">
                <a16:creationId xmlns:a16="http://schemas.microsoft.com/office/drawing/2014/main" id="{304C336F-97ED-F5A3-86FB-66483C4DD46B}"/>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21593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Arial" panose="020B0604020202020204" pitchFamily="34" charset="0"/>
              </a:rPr>
              <a:t>For Week 3, pupils should be ready to sell their product or service and will get to grips with the finances of running their own 10X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Arial" panose="020B0604020202020204" pitchFamily="34" charset="0"/>
              </a:rPr>
              <a:t>Remind them that they will be using their teamwork skills as they work collaboratively to successfully create their products or set up their service. </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Teamwork - </a:t>
            </a:r>
            <a:r>
              <a:rPr lang="en-US" i="1" u="sng" dirty="0">
                <a:solidFill>
                  <a:schemeClr val="hlink"/>
                </a:solidFill>
              </a:rPr>
              <a:t>Step 8: I contribute to group decision making, encouraging others to contribute</a:t>
            </a:r>
          </a:p>
          <a:p>
            <a:pPr marL="0" lvl="0" indent="0" algn="l" rtl="0">
              <a:spcBef>
                <a:spcPts val="0"/>
              </a:spcBef>
              <a:spcAft>
                <a:spcPts val="0"/>
              </a:spcAft>
              <a:buClr>
                <a:schemeClr val="dk1"/>
              </a:buClr>
              <a:buFont typeface="Arial"/>
              <a:buNone/>
            </a:pPr>
            <a:r>
              <a:rPr lang="en-US" dirty="0"/>
              <a:t>Teamwork is the skill of working cooperatively with others towards achieving a shared goal. Explain that across the challenge students will need to support each other and discuss what this might look like and why it is important. Students could identify situations for this week’s task where they think they will need to support others.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you effectively encourage others to contribute? </a:t>
            </a:r>
          </a:p>
          <a:p>
            <a:pPr marL="171450" lvl="0" indent="-171450" algn="l" rtl="0">
              <a:spcBef>
                <a:spcPts val="0"/>
              </a:spcBef>
              <a:spcAft>
                <a:spcPts val="0"/>
              </a:spcAft>
              <a:buSzPts val="1100"/>
              <a:buFont typeface="Arial" panose="020B0604020202020204" pitchFamily="34" charset="0"/>
              <a:buChar char="•"/>
            </a:pPr>
            <a:endParaRPr lang="en-US" sz="1200" dirty="0"/>
          </a:p>
          <a:p>
            <a:pPr marL="0" lvl="0" indent="0" algn="l" rtl="0">
              <a:spcBef>
                <a:spcPts val="0"/>
              </a:spcBef>
              <a:spcAft>
                <a:spcPts val="0"/>
              </a:spcAft>
              <a:buNone/>
            </a:pPr>
            <a:r>
              <a:rPr lang="en-US" i="1" dirty="0"/>
              <a:t>Aiming High - </a:t>
            </a:r>
            <a:r>
              <a:rPr lang="en-US" i="1" u="sng" dirty="0">
                <a:solidFill>
                  <a:schemeClr val="hlink"/>
                </a:solidFill>
              </a:rPr>
              <a:t>Step 8: I set goals and secure the right resources to achieve them</a:t>
            </a:r>
          </a:p>
          <a:p>
            <a:pPr marL="0" lvl="0" indent="0" algn="l" rtl="0">
              <a:spcBef>
                <a:spcPts val="0"/>
              </a:spcBef>
              <a:spcAft>
                <a:spcPts val="0"/>
              </a:spcAft>
              <a:buNone/>
            </a:pPr>
            <a:r>
              <a:rPr lang="en-US" dirty="0"/>
              <a:t>Aiming High is the ability to set clear, tangible goals and devise a robust route to achieving them. Explain to students that they will undoubtedly encounter challenges across the project but that it’s important to have a positive attitude to new challenges. Students could talk about why they think it is necessary to do this.</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i="1" u="sng" dirty="0">
              <a:solidFill>
                <a:schemeClr val="hlink"/>
              </a:solidFill>
            </a:endParaRPr>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do goals and success criteria fit together?</a:t>
            </a:r>
          </a:p>
          <a:p>
            <a:pPr marL="171450" lvl="0" indent="-171450" algn="l" rtl="0">
              <a:spcBef>
                <a:spcPts val="0"/>
              </a:spcBef>
              <a:spcAft>
                <a:spcPts val="0"/>
              </a:spcAft>
              <a:buSzPts val="1100"/>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After students have considered this,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effectively encouraging others to contribute.</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apply my understanding of how goals and success criteria fit together.</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rtl="0" fontAlgn="ctr">
              <a:buFont typeface="+mj-lt"/>
              <a:buAutoNum type="arabicPeriod"/>
            </a:pPr>
            <a:r>
              <a:rPr lang="en-US" sz="1200" b="0" i="1" dirty="0">
                <a:effectLst/>
                <a:latin typeface="Poppins" panose="00000500000000000000" pitchFamily="2" charset="0"/>
              </a:rPr>
              <a:t> Almost never</a:t>
            </a:r>
          </a:p>
          <a:p>
            <a:pPr rtl="0" fontAlgn="ctr">
              <a:buFont typeface="+mj-lt"/>
              <a:buAutoNum type="arabicPeriod"/>
            </a:pPr>
            <a:r>
              <a:rPr lang="en-US" sz="1200" b="0" i="1" dirty="0">
                <a:effectLst/>
                <a:latin typeface="Poppins" panose="00000500000000000000" pitchFamily="2" charset="0"/>
              </a:rPr>
              <a:t> Rarely</a:t>
            </a:r>
          </a:p>
          <a:p>
            <a:pPr rtl="0" fontAlgn="ctr">
              <a:buFont typeface="+mj-lt"/>
              <a:buAutoNum type="arabicPeriod"/>
            </a:pPr>
            <a:r>
              <a:rPr lang="en-US" sz="1200" b="0" i="1" dirty="0">
                <a:effectLst/>
                <a:latin typeface="Poppins" panose="00000500000000000000" pitchFamily="2" charset="0"/>
              </a:rPr>
              <a:t> Sometimes</a:t>
            </a:r>
          </a:p>
          <a:p>
            <a:pPr rtl="0" fontAlgn="ctr">
              <a:buFont typeface="+mj-lt"/>
              <a:buAutoNum type="arabicPeriod"/>
            </a:pPr>
            <a:r>
              <a:rPr lang="en-US" sz="1200" b="0" i="1" dirty="0">
                <a:effectLst/>
                <a:latin typeface="Poppins" panose="00000500000000000000" pitchFamily="2" charset="0"/>
              </a:rPr>
              <a:t> Often</a:t>
            </a:r>
          </a:p>
          <a:p>
            <a:pPr rtl="0" fontAlgn="ctr">
              <a:buFont typeface="+mj-lt"/>
              <a:buAutoNum type="arabicPeriod"/>
            </a:pPr>
            <a:r>
              <a:rPr lang="en-US" sz="1200" b="0" i="1" dirty="0">
                <a:effectLst/>
                <a:latin typeface="Poppins" panose="00000500000000000000" pitchFamily="2" charset="0"/>
              </a:rPr>
              <a:t> Almost always</a:t>
            </a:r>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51DF-4195-6FC4-D871-77ADC76A5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066A4-2C43-3A2D-C7AC-FB7B27D3B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11136-85DB-93C0-5640-7CE47440BEF2}"/>
              </a:ext>
            </a:extLst>
          </p:cNvPr>
          <p:cNvSpPr>
            <a:spLocks noGrp="1"/>
          </p:cNvSpPr>
          <p:nvPr>
            <p:ph type="body" idx="1"/>
          </p:nvPr>
        </p:nvSpPr>
        <p:spPr/>
        <p:txBody>
          <a:bodyPr/>
          <a:lstStyle/>
          <a:p>
            <a:r>
              <a:rPr lang="en-GB" b="1" dirty="0"/>
              <a:t>Teacher Notes</a:t>
            </a:r>
          </a:p>
          <a:p>
            <a:pPr marL="0" lvl="0" indent="0" algn="l" rtl="0">
              <a:spcBef>
                <a:spcPts val="0"/>
              </a:spcBef>
              <a:spcAft>
                <a:spcPts val="0"/>
              </a:spcAft>
              <a:buSzPts val="1100"/>
              <a:buFont typeface="Arial" panose="020B0604020202020204" pitchFamily="34" charset="0"/>
              <a:buNone/>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After students have considered this,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effectively encouraging others to contribute.</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apply my understanding of how goals and success criteria fit together.</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rtl="0" fontAlgn="ctr">
              <a:buFont typeface="+mj-lt"/>
              <a:buAutoNum type="arabicPeriod"/>
            </a:pPr>
            <a:r>
              <a:rPr lang="en-US" sz="1200" b="0" i="1" dirty="0">
                <a:effectLst/>
                <a:latin typeface="Poppins" panose="00000500000000000000" pitchFamily="2" charset="0"/>
              </a:rPr>
              <a:t> Almost never</a:t>
            </a:r>
          </a:p>
          <a:p>
            <a:pPr rtl="0" fontAlgn="ctr">
              <a:buFont typeface="+mj-lt"/>
              <a:buAutoNum type="arabicPeriod"/>
            </a:pPr>
            <a:r>
              <a:rPr lang="en-US" sz="1200" b="0" i="1" dirty="0">
                <a:effectLst/>
                <a:latin typeface="Poppins" panose="00000500000000000000" pitchFamily="2" charset="0"/>
              </a:rPr>
              <a:t> Rarely</a:t>
            </a:r>
          </a:p>
          <a:p>
            <a:pPr rtl="0" fontAlgn="ctr">
              <a:buFont typeface="+mj-lt"/>
              <a:buAutoNum type="arabicPeriod"/>
            </a:pPr>
            <a:r>
              <a:rPr lang="en-US" sz="1200" b="0" i="1" dirty="0">
                <a:effectLst/>
                <a:latin typeface="Poppins" panose="00000500000000000000" pitchFamily="2" charset="0"/>
              </a:rPr>
              <a:t> Sometimes</a:t>
            </a:r>
          </a:p>
          <a:p>
            <a:pPr rtl="0" fontAlgn="ctr">
              <a:buFont typeface="+mj-lt"/>
              <a:buAutoNum type="arabicPeriod"/>
            </a:pPr>
            <a:r>
              <a:rPr lang="en-US" sz="1200" b="0" i="1" dirty="0">
                <a:effectLst/>
                <a:latin typeface="Poppins" panose="00000500000000000000" pitchFamily="2" charset="0"/>
              </a:rPr>
              <a:t> Often</a:t>
            </a:r>
          </a:p>
          <a:p>
            <a:pPr rtl="0" fontAlgn="ctr">
              <a:buFont typeface="+mj-lt"/>
              <a:buAutoNum type="arabicPeriod"/>
            </a:pPr>
            <a:r>
              <a:rPr lang="en-US" sz="1200" b="0" i="1" dirty="0">
                <a:effectLst/>
                <a:latin typeface="Poppins" panose="00000500000000000000" pitchFamily="2" charset="0"/>
              </a:rPr>
              <a:t> Almost always</a:t>
            </a:r>
            <a:endParaRPr lang="en-GB" dirty="0"/>
          </a:p>
          <a:p>
            <a:pPr marL="0" lvl="0" indent="0" algn="l" rtl="0">
              <a:spcBef>
                <a:spcPts val="0"/>
              </a:spcBef>
              <a:spcAft>
                <a:spcPts val="0"/>
              </a:spcAft>
              <a:buClr>
                <a:schemeClr val="dk1"/>
              </a:buClr>
              <a:buSzPts val="1100"/>
              <a:buFont typeface="Arial" panose="020B0604020202020204" pitchFamily="34" charset="0"/>
              <a:buNone/>
            </a:pPr>
            <a:endParaRPr lang="en-US" i="1" dirty="0"/>
          </a:p>
          <a:p>
            <a:endParaRPr lang="en-GB" dirty="0"/>
          </a:p>
        </p:txBody>
      </p:sp>
      <p:sp>
        <p:nvSpPr>
          <p:cNvPr id="4" name="Slide Number Placeholder 3">
            <a:extLst>
              <a:ext uri="{FF2B5EF4-FFF2-40B4-BE49-F238E27FC236}">
                <a16:creationId xmlns:a16="http://schemas.microsoft.com/office/drawing/2014/main" id="{1CA26260-99B8-97BE-8C63-D58BBA947770}"/>
              </a:ext>
            </a:extLst>
          </p:cNvPr>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19333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85DC-4774-90B3-8169-E04CED92E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420C7-DBD6-6AB8-3AD9-4ECB8EF64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5D12D-06BB-EA12-A48D-B0F20F516883}"/>
              </a:ext>
            </a:extLst>
          </p:cNvPr>
          <p:cNvSpPr>
            <a:spLocks noGrp="1"/>
          </p:cNvSpPr>
          <p:nvPr>
            <p:ph type="body" idx="1"/>
          </p:nvPr>
        </p:nvSpPr>
        <p:spPr/>
        <p:txBody>
          <a:bodyPr/>
          <a:lstStyle/>
          <a:p>
            <a:r>
              <a:rPr lang="en-GB" b="1" dirty="0"/>
              <a:t>Teacher Notes</a:t>
            </a:r>
          </a:p>
          <a:p>
            <a:endParaRPr lang="en-GB" dirty="0"/>
          </a:p>
          <a:p>
            <a:r>
              <a:rPr lang="en-GB" dirty="0"/>
              <a:t>Advertising will be key to success, so this slide focuses pupils’ attention on this aspect of their planning during Week 3.</a:t>
            </a:r>
          </a:p>
          <a:p>
            <a:endParaRPr lang="en-GB" u="sng" dirty="0"/>
          </a:p>
          <a:p>
            <a:r>
              <a:rPr lang="en-GB" b="1" u="none" dirty="0"/>
              <a:t>Activity (10-15 minutes)</a:t>
            </a:r>
          </a:p>
          <a:p>
            <a:endParaRPr lang="en-GB" b="1" u="none" dirty="0"/>
          </a:p>
          <a:p>
            <a:r>
              <a:rPr lang="en-GB" b="0" dirty="0"/>
              <a:t>Ask teams or individuals to discuss how they can promote their product or service (5 minutes) and to share with the class (5-10 minutes)</a:t>
            </a:r>
          </a:p>
          <a:p>
            <a:r>
              <a:rPr lang="en-GB" dirty="0"/>
              <a:t>They can use their </a:t>
            </a:r>
            <a:r>
              <a:rPr lang="en-GB" b="1" dirty="0"/>
              <a:t>10X Challenge Workbook </a:t>
            </a:r>
            <a:r>
              <a:rPr lang="en-GB" dirty="0"/>
              <a:t>and </a:t>
            </a:r>
            <a:r>
              <a:rPr lang="en-GB" b="1" dirty="0"/>
              <a:t>Top Tips for Advertising </a:t>
            </a:r>
            <a:r>
              <a:rPr lang="en-GB" dirty="0"/>
              <a:t>to help them.</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rPr>
              <a:t>Step 9: I create solutions for complex problems by generating a range of options </a:t>
            </a:r>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we come up with solutions to problems, and where might we look for inspiration?</a:t>
            </a:r>
          </a:p>
          <a:p>
            <a:pPr marL="171450" lvl="0" indent="-171450" algn="l" rtl="0">
              <a:spcBef>
                <a:spcPts val="0"/>
              </a:spcBef>
              <a:spcAft>
                <a:spcPts val="0"/>
              </a:spcAft>
              <a:buSzPts val="1100"/>
              <a:buFont typeface="Arial" panose="020B0604020202020204" pitchFamily="34" charset="0"/>
              <a:buChar char="•"/>
            </a:pPr>
            <a:endParaRPr lang="en-US" sz="1200" i="1"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After students have discussed this,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create solutions for complex problems by generating a range of options.</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rtl="0" fontAlgn="ctr">
              <a:buFont typeface="+mj-lt"/>
              <a:buAutoNum type="arabicPeriod"/>
            </a:pPr>
            <a:r>
              <a:rPr lang="en-GB" sz="1200" b="0" i="1" dirty="0">
                <a:effectLst/>
                <a:latin typeface="Poppins" panose="00000500000000000000" pitchFamily="2" charset="0"/>
              </a:rPr>
              <a:t> Strongly disagree</a:t>
            </a:r>
          </a:p>
          <a:p>
            <a:pPr rtl="0" fontAlgn="ctr">
              <a:buFont typeface="+mj-lt"/>
              <a:buAutoNum type="arabicPeriod" startAt="2"/>
            </a:pPr>
            <a:r>
              <a:rPr lang="en-GB" sz="1200" b="0" i="1" dirty="0">
                <a:effectLst/>
                <a:latin typeface="Poppins" panose="00000500000000000000" pitchFamily="2" charset="0"/>
              </a:rPr>
              <a:t> Disagree</a:t>
            </a:r>
          </a:p>
          <a:p>
            <a:pPr rtl="0" fontAlgn="ctr">
              <a:buFont typeface="+mj-lt"/>
              <a:buNone/>
            </a:pPr>
            <a:r>
              <a:rPr lang="en-GB" sz="1200" b="0" i="1" dirty="0">
                <a:effectLst/>
                <a:latin typeface="Poppins" panose="00000500000000000000" pitchFamily="2" charset="0"/>
              </a:rPr>
              <a:t>3. Neither agree nor disagree</a:t>
            </a:r>
          </a:p>
          <a:p>
            <a:pPr rtl="0" fontAlgn="ctr">
              <a:buFont typeface="+mj-lt"/>
              <a:buNone/>
            </a:pPr>
            <a:r>
              <a:rPr lang="en-GB" sz="1200" b="0" i="1" dirty="0">
                <a:effectLst/>
                <a:latin typeface="Poppins" panose="00000500000000000000" pitchFamily="2" charset="0"/>
              </a:rPr>
              <a:t>4. Agree</a:t>
            </a:r>
          </a:p>
          <a:p>
            <a:pPr rtl="0" fontAlgn="ctr">
              <a:buFont typeface="+mj-lt"/>
              <a:buNone/>
            </a:pPr>
            <a:r>
              <a:rPr lang="en-GB" sz="1200" b="0" i="1" dirty="0">
                <a:effectLst/>
                <a:latin typeface="Poppins" panose="00000500000000000000" pitchFamily="2" charset="0"/>
              </a:rPr>
              <a:t>5. Strongly agree</a:t>
            </a:r>
          </a:p>
          <a:p>
            <a:pPr rtl="0" fontAlgn="ctr">
              <a:buFont typeface="+mj-lt"/>
              <a:buNone/>
            </a:pPr>
            <a:r>
              <a:rPr lang="en-GB" sz="1200" b="0" i="1" dirty="0">
                <a:effectLst/>
                <a:latin typeface="Poppins" panose="00000500000000000000" pitchFamily="2" charset="0"/>
              </a:rPr>
              <a:t>6. Don't know</a:t>
            </a:r>
          </a:p>
        </p:txBody>
      </p:sp>
      <p:sp>
        <p:nvSpPr>
          <p:cNvPr id="4" name="Slide Number Placeholder 3">
            <a:extLst>
              <a:ext uri="{FF2B5EF4-FFF2-40B4-BE49-F238E27FC236}">
                <a16:creationId xmlns:a16="http://schemas.microsoft.com/office/drawing/2014/main" id="{899340C0-3DCB-67CB-B3DA-CB7D76417A34}"/>
              </a:ext>
            </a:extLst>
          </p:cNvPr>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1978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82B3-F4F8-87A2-F4EA-E769F4786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90146-18F9-19E5-B09C-E20F66FFA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5868F-8B05-F0F3-282E-525547A68053}"/>
              </a:ext>
            </a:extLst>
          </p:cNvPr>
          <p:cNvSpPr>
            <a:spLocks noGrp="1"/>
          </p:cNvSpPr>
          <p:nvPr>
            <p:ph type="body" idx="1"/>
          </p:nvPr>
        </p:nvSpPr>
        <p:spPr/>
        <p:txBody>
          <a:bodyPr/>
          <a:lstStyle/>
          <a:p>
            <a:r>
              <a:rPr lang="en-GB" b="1" dirty="0"/>
              <a:t>Teacher Notes</a:t>
            </a:r>
          </a:p>
          <a:p>
            <a:pPr marL="0" lvl="0" indent="0" algn="l" rtl="0">
              <a:spcBef>
                <a:spcPts val="0"/>
              </a:spcBef>
              <a:spcAft>
                <a:spcPts val="0"/>
              </a:spcAft>
              <a:buSzPts val="1100"/>
              <a:buFont typeface="Arial" panose="020B0604020202020204" pitchFamily="34" charset="0"/>
              <a:buNone/>
            </a:pPr>
            <a:endParaRPr lang="en-US" sz="1200" i="1" dirty="0"/>
          </a:p>
          <a:p>
            <a:pPr marL="0" lvl="0" indent="0" algn="l" rtl="0">
              <a:spcBef>
                <a:spcPts val="0"/>
              </a:spcBef>
              <a:spcAft>
                <a:spcPts val="0"/>
              </a:spcAft>
              <a:buClr>
                <a:schemeClr val="dk1"/>
              </a:buClr>
              <a:buSzPts val="1100"/>
              <a:buFont typeface="Arial"/>
              <a:buNone/>
            </a:pPr>
            <a:r>
              <a:rPr lang="en-US" dirty="0"/>
              <a:t>After students have discussed this,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create solutions for complex problems by generating a range of options.</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marL="0" lvl="0" indent="0" algn="l" rtl="0">
              <a:spcBef>
                <a:spcPts val="0"/>
              </a:spcBef>
              <a:spcAft>
                <a:spcPts val="0"/>
              </a:spcAft>
              <a:buClr>
                <a:schemeClr val="dk1"/>
              </a:buClr>
              <a:buSzPts val="1100"/>
              <a:buFont typeface="Arial" panose="020B0604020202020204" pitchFamily="34" charset="0"/>
              <a:buNone/>
            </a:pPr>
            <a:r>
              <a:rPr lang="en-US" sz="1200" b="0" i="1" dirty="0">
                <a:effectLst/>
                <a:latin typeface="Poppins" panose="00000500000000000000" pitchFamily="2" charset="0"/>
              </a:rPr>
              <a:t>Almost never</a:t>
            </a:r>
          </a:p>
          <a:p>
            <a:pPr rtl="0" fontAlgn="ctr">
              <a:buFont typeface="+mj-lt"/>
              <a:buAutoNum type="arabicPeriod"/>
            </a:pPr>
            <a:r>
              <a:rPr lang="en-US" sz="1200" b="0" i="1" dirty="0">
                <a:effectLst/>
                <a:latin typeface="Poppins" panose="00000500000000000000" pitchFamily="2" charset="0"/>
              </a:rPr>
              <a:t> Rarely</a:t>
            </a:r>
          </a:p>
          <a:p>
            <a:pPr rtl="0" fontAlgn="ctr">
              <a:buFont typeface="+mj-lt"/>
              <a:buAutoNum type="arabicPeriod"/>
            </a:pPr>
            <a:r>
              <a:rPr lang="en-US" sz="1200" b="0" i="1" dirty="0">
                <a:effectLst/>
                <a:latin typeface="Poppins" panose="00000500000000000000" pitchFamily="2" charset="0"/>
              </a:rPr>
              <a:t> Sometimes</a:t>
            </a:r>
          </a:p>
          <a:p>
            <a:pPr rtl="0" fontAlgn="ctr">
              <a:buFont typeface="+mj-lt"/>
              <a:buAutoNum type="arabicPeriod"/>
            </a:pPr>
            <a:r>
              <a:rPr lang="en-US" sz="1200" b="0" i="1" dirty="0">
                <a:effectLst/>
                <a:latin typeface="Poppins" panose="00000500000000000000" pitchFamily="2" charset="0"/>
              </a:rPr>
              <a:t> Often</a:t>
            </a:r>
          </a:p>
          <a:p>
            <a:pPr rtl="0" fontAlgn="ctr">
              <a:buFont typeface="+mj-lt"/>
              <a:buAutoNum type="arabicPeriod"/>
            </a:pPr>
            <a:r>
              <a:rPr lang="en-US" sz="1200" b="0" i="1" dirty="0">
                <a:effectLst/>
                <a:latin typeface="Poppins" panose="00000500000000000000" pitchFamily="2" charset="0"/>
              </a:rPr>
              <a:t> Almost always</a:t>
            </a:r>
            <a:endParaRPr lang="en-GB" dirty="0"/>
          </a:p>
          <a:p>
            <a:pPr marL="0" lvl="0" indent="0" algn="l" rtl="0">
              <a:spcBef>
                <a:spcPts val="0"/>
              </a:spcBef>
              <a:spcAft>
                <a:spcPts val="0"/>
              </a:spcAft>
              <a:buClr>
                <a:schemeClr val="dk1"/>
              </a:buClr>
              <a:buSzPts val="110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ACCEE486-D4FC-E8D3-81E6-48BE976B0FBE}"/>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35719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Remind the pupils that they can enter the </a:t>
            </a:r>
            <a:r>
              <a:rPr lang="en-GB" b="1" dirty="0"/>
              <a:t>Sales Poster Competition</a:t>
            </a:r>
            <a:r>
              <a:rPr lang="en-GB" dirty="0"/>
              <a:t>. The deadline for submission is midnight on the Sunday at the end of Week 3 (check the 10X website for the exact date).</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rPr>
              <a:t>Step 9: I develop ideas by asking myself questions</a:t>
            </a:r>
          </a:p>
          <a:p>
            <a:pPr marL="0" lvl="0" indent="0" algn="l" rtl="0">
              <a:spcBef>
                <a:spcPts val="0"/>
              </a:spcBef>
              <a:spcAft>
                <a:spcPts val="0"/>
              </a:spcAft>
              <a:buClr>
                <a:schemeClr val="dk1"/>
              </a:buClr>
              <a:buFont typeface="Arial"/>
              <a:buNone/>
            </a:pPr>
            <a:r>
              <a:rPr lang="en-US" dirty="0"/>
              <a:t>Creativity the use of imagination and the generation of new ideas. To help us to generate ideas we are sometimes provided with a brief. A brief is a problem or challenge that we have to come up with ideas to solve. The brief might be short or long; it might be in a written form, or it might be spoken.</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What sort of questions are likely to help to improve your ideas?</a:t>
            </a:r>
          </a:p>
          <a:p>
            <a:pPr marL="171450" lvl="0" indent="-171450" algn="l" rtl="0">
              <a:spcBef>
                <a:spcPts val="0"/>
              </a:spcBef>
              <a:spcAft>
                <a:spcPts val="0"/>
              </a:spcAft>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After students have discussed this,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develop ideas through asking questions.</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200" b="1" dirty="0">
                <a:effectLst/>
                <a:latin typeface="Poppins" panose="00000500000000000000" pitchFamily="2" charset="0"/>
              </a:rPr>
              <a:t>Likert Scale:</a:t>
            </a:r>
            <a:endParaRPr lang="en-GB" sz="1200" i="1" dirty="0">
              <a:effectLst/>
              <a:latin typeface="Poppins" panose="00000500000000000000" pitchFamily="2" charset="0"/>
            </a:endParaRPr>
          </a:p>
          <a:p>
            <a:pPr rtl="0" fontAlgn="ctr">
              <a:buFont typeface="+mj-lt"/>
              <a:buAutoNum type="arabicPeriod"/>
            </a:pPr>
            <a:r>
              <a:rPr lang="en-GB" sz="1200" b="0" i="1" dirty="0">
                <a:effectLst/>
                <a:latin typeface="Poppins" panose="00000500000000000000" pitchFamily="2" charset="0"/>
              </a:rPr>
              <a:t> Strongly disagree</a:t>
            </a:r>
          </a:p>
          <a:p>
            <a:pPr rtl="0" fontAlgn="ctr">
              <a:buFont typeface="+mj-lt"/>
              <a:buAutoNum type="arabicPeriod" startAt="2"/>
            </a:pPr>
            <a:r>
              <a:rPr lang="en-GB" sz="1200" b="0" i="1" dirty="0">
                <a:effectLst/>
                <a:latin typeface="Poppins" panose="00000500000000000000" pitchFamily="2" charset="0"/>
              </a:rPr>
              <a:t> Disagree</a:t>
            </a:r>
          </a:p>
          <a:p>
            <a:pPr rtl="0" fontAlgn="ctr">
              <a:buFont typeface="+mj-lt"/>
              <a:buNone/>
            </a:pPr>
            <a:r>
              <a:rPr lang="en-GB" sz="1200" b="0" i="1" dirty="0">
                <a:effectLst/>
                <a:latin typeface="Poppins" panose="00000500000000000000" pitchFamily="2" charset="0"/>
              </a:rPr>
              <a:t>3. Neither agree nor disagree</a:t>
            </a:r>
          </a:p>
          <a:p>
            <a:pPr rtl="0" fontAlgn="ctr">
              <a:buFont typeface="+mj-lt"/>
              <a:buNone/>
            </a:pPr>
            <a:r>
              <a:rPr lang="en-GB" sz="1200" b="0" i="1" dirty="0">
                <a:effectLst/>
                <a:latin typeface="Poppins" panose="00000500000000000000" pitchFamily="2" charset="0"/>
              </a:rPr>
              <a:t>4. Agree</a:t>
            </a:r>
          </a:p>
          <a:p>
            <a:pPr rtl="0" fontAlgn="ctr">
              <a:buFont typeface="+mj-lt"/>
              <a:buNone/>
            </a:pPr>
            <a:r>
              <a:rPr lang="en-GB" sz="1200" b="0" i="1" dirty="0">
                <a:effectLst/>
                <a:latin typeface="Poppins" panose="00000500000000000000" pitchFamily="2" charset="0"/>
              </a:rPr>
              <a:t>5. Strongly agree</a:t>
            </a:r>
          </a:p>
          <a:p>
            <a:pPr rtl="0" fontAlgn="ctr">
              <a:buFont typeface="+mj-lt"/>
              <a:buNone/>
            </a:pPr>
            <a:r>
              <a:rPr lang="en-GB" sz="1200" b="0" i="1" dirty="0">
                <a:effectLst/>
                <a:latin typeface="Poppins" panose="00000500000000000000" pitchFamily="2" charset="0"/>
              </a:rPr>
              <a:t>6. Don't know</a:t>
            </a:r>
          </a:p>
          <a:p>
            <a:pPr rtl="0" fontAlgn="ctr">
              <a:buFont typeface="+mj-lt"/>
              <a:buNone/>
            </a:pPr>
            <a:r>
              <a:rPr lang="en-GB" sz="1200" b="0" i="1" dirty="0">
                <a:effectLst/>
                <a:latin typeface="Poppins" panose="00000500000000000000" pitchFamily="2" charset="0"/>
              </a:rPr>
              <a:t>7. Not applicable</a:t>
            </a:r>
          </a:p>
          <a:p>
            <a:pPr marL="0" lvl="0" indent="0" algn="l" rtl="0">
              <a:spcBef>
                <a:spcPts val="0"/>
              </a:spcBef>
              <a:spcAft>
                <a:spcPts val="0"/>
              </a:spcAft>
              <a:buFont typeface="Arial" panose="020B0604020202020204" pitchFamily="34" charset="0"/>
              <a:buNone/>
            </a:pPr>
            <a:endParaRPr lang="en-GB" i="1" dirty="0"/>
          </a:p>
        </p:txBody>
      </p:sp>
      <p:sp>
        <p:nvSpPr>
          <p:cNvPr id="4" name="Slide Number Placeholder 3"/>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2991144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210166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286042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 Slide-7">
    <p:bg>
      <p:bgPr>
        <a:solidFill>
          <a:srgbClr val="BBD153"/>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81F89483-5940-ADE0-61FD-6D7DD91C40D7}"/>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dirty="0"/>
              <a:t>Title</a:t>
            </a:r>
          </a:p>
        </p:txBody>
      </p:sp>
      <p:sp>
        <p:nvSpPr>
          <p:cNvPr id="7" name="Text Placeholder 12">
            <a:extLst>
              <a:ext uri="{FF2B5EF4-FFF2-40B4-BE49-F238E27FC236}">
                <a16:creationId xmlns:a16="http://schemas.microsoft.com/office/drawing/2014/main" id="{BB2EF260-ACF1-9137-BEDE-5CFB837C3177}"/>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3" name="Picture 2">
            <a:extLst>
              <a:ext uri="{FF2B5EF4-FFF2-40B4-BE49-F238E27FC236}">
                <a16:creationId xmlns:a16="http://schemas.microsoft.com/office/drawing/2014/main" id="{4335AB52-9487-218C-BB5F-38399486D8AB}"/>
              </a:ext>
            </a:extLst>
          </p:cNvPr>
          <p:cNvPicPr>
            <a:picLocks noChangeAspect="1"/>
          </p:cNvPicPr>
          <p:nvPr userDrawn="1"/>
        </p:nvPicPr>
        <p:blipFill>
          <a:blip r:embed="rId2"/>
          <a:stretch>
            <a:fillRect/>
          </a:stretch>
        </p:blipFill>
        <p:spPr>
          <a:xfrm>
            <a:off x="8493538" y="2339700"/>
            <a:ext cx="3229070" cy="4061100"/>
          </a:xfrm>
          <a:prstGeom prst="rect">
            <a:avLst/>
          </a:prstGeom>
        </p:spPr>
      </p:pic>
    </p:spTree>
    <p:extLst>
      <p:ext uri="{BB962C8B-B14F-4D97-AF65-F5344CB8AC3E}">
        <p14:creationId xmlns:p14="http://schemas.microsoft.com/office/powerpoint/2010/main" val="100829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1772547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Section Title-7b">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EEABD8E5-5A31-AFA6-ABE3-660E80C06692}"/>
              </a:ext>
            </a:extLst>
          </p:cNvPr>
          <p:cNvPicPr>
            <a:picLocks noChangeAspect="1"/>
          </p:cNvPicPr>
          <p:nvPr userDrawn="1"/>
        </p:nvPicPr>
        <p:blipFill>
          <a:blip r:embed="rId2"/>
          <a:stretch>
            <a:fillRect/>
          </a:stretch>
        </p:blipFill>
        <p:spPr>
          <a:xfrm>
            <a:off x="6075931" y="6245225"/>
            <a:ext cx="370800" cy="466344"/>
          </a:xfrm>
          <a:prstGeom prst="rect">
            <a:avLst/>
          </a:prstGeom>
        </p:spPr>
      </p:pic>
    </p:spTree>
    <p:extLst>
      <p:ext uri="{BB962C8B-B14F-4D97-AF65-F5344CB8AC3E}">
        <p14:creationId xmlns:p14="http://schemas.microsoft.com/office/powerpoint/2010/main" val="382291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3984676" cy="475200"/>
            <a:chOff x="835152" y="1691143"/>
            <a:chExt cx="3984676"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a:t>Insert email</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4" r:id="rId10"/>
    <p:sldLayoutId id="2147483715" r:id="rId11"/>
    <p:sldLayoutId id="2147483716" r:id="rId12"/>
    <p:sldLayoutId id="2147483717" r:id="rId13"/>
    <p:sldLayoutId id="2147483718" r:id="rId14"/>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eamwork Badge" descr="A green and yellow circular buttons with a light bulb and a leaf&#10;&#10;Description automatically generated">
            <a:extLst>
              <a:ext uri="{FF2B5EF4-FFF2-40B4-BE49-F238E27FC236}">
                <a16:creationId xmlns:a16="http://schemas.microsoft.com/office/drawing/2014/main" id="{77E28B48-1EF2-12FC-351E-3B09A5BBD3C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6024"/>
          <a:stretch/>
        </p:blipFill>
        <p:spPr>
          <a:xfrm>
            <a:off x="10728710" y="5904329"/>
            <a:ext cx="778158" cy="831446"/>
          </a:xfrm>
          <a:prstGeom prst="rect">
            <a:avLst/>
          </a:prstGeom>
        </p:spPr>
      </p:pic>
      <p:pic>
        <p:nvPicPr>
          <p:cNvPr id="24" name="Leadership Badge" descr="A green and yellow circular buttons with a light bulb and a leaf&#10;&#10;Description automatically generated">
            <a:extLst>
              <a:ext uri="{FF2B5EF4-FFF2-40B4-BE49-F238E27FC236}">
                <a16:creationId xmlns:a16="http://schemas.microsoft.com/office/drawing/2014/main" id="{897687A8-C722-1E25-D437-80287BB83D2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74016" r="13976"/>
          <a:stretch/>
        </p:blipFill>
        <p:spPr>
          <a:xfrm>
            <a:off x="10060116" y="5904329"/>
            <a:ext cx="668594" cy="831446"/>
          </a:xfrm>
          <a:prstGeom prst="rect">
            <a:avLst/>
          </a:prstGeom>
        </p:spPr>
      </p:pic>
      <p:pic>
        <p:nvPicPr>
          <p:cNvPr id="25" name="Aiming High Badge" descr="A green and yellow circular buttons with a light bulb and a leaf&#10;&#10;Description automatically generated">
            <a:extLst>
              <a:ext uri="{FF2B5EF4-FFF2-40B4-BE49-F238E27FC236}">
                <a16:creationId xmlns:a16="http://schemas.microsoft.com/office/drawing/2014/main" id="{726BD0E0-CF8F-71F5-D494-2697DA2C724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2008" r="25984"/>
          <a:stretch/>
        </p:blipFill>
        <p:spPr>
          <a:xfrm>
            <a:off x="9391522" y="5904329"/>
            <a:ext cx="668594" cy="831446"/>
          </a:xfrm>
          <a:prstGeom prst="rect">
            <a:avLst/>
          </a:prstGeom>
        </p:spPr>
      </p:pic>
      <p:pic>
        <p:nvPicPr>
          <p:cNvPr id="26" name="Staying Positive Badge" descr="A green and yellow circular buttons with a light bulb and a leaf&#10;&#10;Description automatically generated">
            <a:extLst>
              <a:ext uri="{FF2B5EF4-FFF2-40B4-BE49-F238E27FC236}">
                <a16:creationId xmlns:a16="http://schemas.microsoft.com/office/drawing/2014/main" id="{44844FA2-67B7-8970-7B43-915C28D35E3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0000" r="37992"/>
          <a:stretch/>
        </p:blipFill>
        <p:spPr>
          <a:xfrm>
            <a:off x="8722928" y="5904329"/>
            <a:ext cx="668594" cy="831446"/>
          </a:xfrm>
          <a:prstGeom prst="rect">
            <a:avLst/>
          </a:prstGeom>
        </p:spPr>
      </p:pic>
      <p:pic>
        <p:nvPicPr>
          <p:cNvPr id="27" name="Creativity Badge" descr="A green and yellow circular buttons with a light bulb and a leaf&#10;&#10;Description automatically generated">
            <a:extLst>
              <a:ext uri="{FF2B5EF4-FFF2-40B4-BE49-F238E27FC236}">
                <a16:creationId xmlns:a16="http://schemas.microsoft.com/office/drawing/2014/main" id="{9BD12126-2DE0-89C8-D94E-509F370B8CE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7462" r="50000"/>
          <a:stretch/>
        </p:blipFill>
        <p:spPr>
          <a:xfrm>
            <a:off x="8024838" y="5904329"/>
            <a:ext cx="698089" cy="831446"/>
          </a:xfrm>
          <a:prstGeom prst="rect">
            <a:avLst/>
          </a:prstGeom>
        </p:spPr>
      </p:pic>
      <p:pic>
        <p:nvPicPr>
          <p:cNvPr id="28" name="Problem Solving Badge" descr="A green and yellow circular buttons with a light bulb and a leaf&#10;&#10;Description automatically generated">
            <a:extLst>
              <a:ext uri="{FF2B5EF4-FFF2-40B4-BE49-F238E27FC236}">
                <a16:creationId xmlns:a16="http://schemas.microsoft.com/office/drawing/2014/main" id="{617AC592-D1A8-56B5-779C-39063FEEFDC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454" r="62538"/>
          <a:stretch/>
        </p:blipFill>
        <p:spPr>
          <a:xfrm>
            <a:off x="7356244" y="5904329"/>
            <a:ext cx="668594" cy="831446"/>
          </a:xfrm>
          <a:prstGeom prst="rect">
            <a:avLst/>
          </a:prstGeom>
        </p:spPr>
      </p:pic>
      <p:pic>
        <p:nvPicPr>
          <p:cNvPr id="29" name="Speaking Badge" descr="A green and yellow circular buttons with a light bulb and a leaf&#10;&#10;Description automatically generated">
            <a:extLst>
              <a:ext uri="{FF2B5EF4-FFF2-40B4-BE49-F238E27FC236}">
                <a16:creationId xmlns:a16="http://schemas.microsoft.com/office/drawing/2014/main" id="{8D0A8456-0241-0B5A-D100-82B0E921A0A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3447" r="74545"/>
          <a:stretch/>
        </p:blipFill>
        <p:spPr>
          <a:xfrm>
            <a:off x="6687650" y="5904329"/>
            <a:ext cx="668594" cy="831446"/>
          </a:xfrm>
          <a:prstGeom prst="rect">
            <a:avLst/>
          </a:prstGeom>
        </p:spPr>
      </p:pic>
      <p:pic>
        <p:nvPicPr>
          <p:cNvPr id="30" name="Listening Badge" descr="A green and yellow circular buttons with a light bulb and a leaf&#10;&#10;Description automatically generated">
            <a:extLst>
              <a:ext uri="{FF2B5EF4-FFF2-40B4-BE49-F238E27FC236}">
                <a16:creationId xmlns:a16="http://schemas.microsoft.com/office/drawing/2014/main" id="{6284A33E-E5ED-923F-36CE-8EFB108267D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38" r="86554"/>
          <a:stretch/>
        </p:blipFill>
        <p:spPr>
          <a:xfrm>
            <a:off x="6019056" y="5904329"/>
            <a:ext cx="668594" cy="831446"/>
          </a:xfrm>
          <a:prstGeom prst="rect">
            <a:avLst/>
          </a:prstGeom>
        </p:spPr>
      </p:pic>
      <p:sp>
        <p:nvSpPr>
          <p:cNvPr id="5" name="Skill Signpost">
            <a:extLst>
              <a:ext uri="{FF2B5EF4-FFF2-40B4-BE49-F238E27FC236}">
                <a16:creationId xmlns:a16="http://schemas.microsoft.com/office/drawing/2014/main" id="{0575CCC6-D978-7DD1-BBB6-34570BAE583C}"/>
              </a:ext>
            </a:extLst>
          </p:cNvPr>
          <p:cNvSpPr>
            <a:spLocks noGrp="1" noRot="1" noMove="1" noResize="1" noEditPoints="1" noAdjustHandles="1" noChangeArrowheads="1" noChangeShapeType="1"/>
          </p:cNvSpPr>
          <p:nvPr>
            <p:ph type="body" sz="quarter" idx="10"/>
          </p:nvPr>
        </p:nvSpPr>
        <p:spPr/>
        <p:txBody>
          <a:bodyPr/>
          <a:lstStyle/>
          <a:p>
            <a:endParaRPr lang="en-US" dirty="0"/>
          </a:p>
          <a:p>
            <a:endParaRPr lang="en-US" dirty="0"/>
          </a:p>
          <a:p>
            <a:endParaRPr lang="en-US" dirty="0"/>
          </a:p>
          <a:p>
            <a:r>
              <a:rPr lang="en-US" dirty="0">
                <a:solidFill>
                  <a:schemeClr val="bg1"/>
                </a:solidFill>
              </a:rPr>
              <a:t>This week </a:t>
            </a:r>
            <a:r>
              <a:rPr lang="en-US">
                <a:solidFill>
                  <a:schemeClr val="bg1"/>
                </a:solidFill>
              </a:rPr>
              <a:t>we will </a:t>
            </a:r>
            <a:r>
              <a:rPr lang="en-US" dirty="0">
                <a:solidFill>
                  <a:schemeClr val="bg1"/>
                </a:solidFill>
              </a:rPr>
              <a:t>focus on these skills!</a:t>
            </a:r>
          </a:p>
        </p:txBody>
      </p:sp>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5400" dirty="0">
                <a:solidFill>
                  <a:schemeClr val="bg1"/>
                </a:solidFill>
              </a:rPr>
              <a:t>Week 3</a:t>
            </a:r>
            <a:br>
              <a:rPr lang="en-US" sz="5400" dirty="0">
                <a:solidFill>
                  <a:schemeClr val="bg1"/>
                </a:solidFill>
              </a:rPr>
            </a:br>
            <a:r>
              <a:rPr lang="en-US" sz="3600" b="0" dirty="0">
                <a:solidFill>
                  <a:schemeClr val="bg1"/>
                </a:solidFill>
                <a:latin typeface="+mj-lt"/>
              </a:rPr>
              <a:t>Keep It Going!</a:t>
            </a:r>
          </a:p>
        </p:txBody>
      </p:sp>
      <p:pic>
        <p:nvPicPr>
          <p:cNvPr id="2" name="YE Branding" descr="A logo on a black background&#10;&#10;Description automatically generated">
            <a:extLst>
              <a:ext uri="{FF2B5EF4-FFF2-40B4-BE49-F238E27FC236}">
                <a16:creationId xmlns:a16="http://schemas.microsoft.com/office/drawing/2014/main" id="{C7C1345D-BE66-6843-6724-5DB2D42154B0}"/>
              </a:ext>
            </a:extLst>
          </p:cNvPr>
          <p:cNvPicPr>
            <a:picLocks noGrp="1" noRot="1" noChangeAspect="1" noMove="1" noResize="1" noEditPoints="1" noAdjustHandles="1" noChangeArrowheads="1" noChangeShapeType="1" noCrop="1"/>
          </p:cNvPicPr>
          <p:nvPr/>
        </p:nvPicPr>
        <p:blipFill>
          <a:blip r:embed="rId4"/>
          <a:srcRect l="5324" t="14636" r="10907" b="15728"/>
          <a:stretch/>
        </p:blipFill>
        <p:spPr>
          <a:xfrm>
            <a:off x="8472459" y="318052"/>
            <a:ext cx="3034409" cy="1379621"/>
          </a:xfrm>
          <a:prstGeom prst="rect">
            <a:avLst/>
          </a:prstGeom>
          <a:effectLst/>
        </p:spPr>
      </p:pic>
      <p:pic>
        <p:nvPicPr>
          <p:cNvPr id="3" name="10X Branding" descr="A white text on a black background&#10;&#10;Description automatically generated">
            <a:extLst>
              <a:ext uri="{FF2B5EF4-FFF2-40B4-BE49-F238E27FC236}">
                <a16:creationId xmlns:a16="http://schemas.microsoft.com/office/drawing/2014/main" id="{51F07F74-156E-408C-7CCD-381C9D4886CB}"/>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888088" y="160516"/>
            <a:ext cx="2267717" cy="1694691"/>
          </a:xfrm>
          <a:prstGeom prst="rect">
            <a:avLst/>
          </a:prstGeom>
        </p:spPr>
      </p:pic>
      <p:pic>
        <p:nvPicPr>
          <p:cNvPr id="6" name="Student" descr="A person wearing headphones and backpack&#10;&#10;Description automatically generated">
            <a:extLst>
              <a:ext uri="{FF2B5EF4-FFF2-40B4-BE49-F238E27FC236}">
                <a16:creationId xmlns:a16="http://schemas.microsoft.com/office/drawing/2014/main" id="{5C57891C-0C11-E6A4-69D4-0A73928DBDE9}"/>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02738" y="0"/>
            <a:ext cx="6721793" cy="6858000"/>
          </a:xfrm>
          <a:prstGeom prst="rect">
            <a:avLst/>
          </a:prstGeom>
        </p:spPr>
      </p:pic>
    </p:spTree>
    <p:extLst>
      <p:ext uri="{BB962C8B-B14F-4D97-AF65-F5344CB8AC3E}">
        <p14:creationId xmlns:p14="http://schemas.microsoft.com/office/powerpoint/2010/main" val="22977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26"/>
                                        </p:tgtEl>
                                      </p:cBhvr>
                                    </p:animEffect>
                                    <p:set>
                                      <p:cBhvr>
                                        <p:cTn id="7" dur="1" fill="hold">
                                          <p:stCondLst>
                                            <p:cond delay="1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500"/>
                                        <p:tgtEl>
                                          <p:spTgt spid="24"/>
                                        </p:tgtEl>
                                      </p:cBhvr>
                                    </p:animEffect>
                                    <p:set>
                                      <p:cBhvr>
                                        <p:cTn id="10" dur="1" fill="hold">
                                          <p:stCondLst>
                                            <p:cond delay="1499"/>
                                          </p:stCondLst>
                                        </p:cTn>
                                        <p:tgtEl>
                                          <p:spTgt spid="2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500"/>
                                        <p:tgtEl>
                                          <p:spTgt spid="30"/>
                                        </p:tgtEl>
                                      </p:cBhvr>
                                    </p:animEffect>
                                    <p:set>
                                      <p:cBhvr>
                                        <p:cTn id="13" dur="1" fill="hold">
                                          <p:stCondLst>
                                            <p:cond delay="1499"/>
                                          </p:stCondLst>
                                        </p:cTn>
                                        <p:tgtEl>
                                          <p:spTgt spid="3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500"/>
                                        <p:tgtEl>
                                          <p:spTgt spid="29"/>
                                        </p:tgtEl>
                                      </p:cBhvr>
                                    </p:animEffect>
                                    <p:set>
                                      <p:cBhvr>
                                        <p:cTn id="16" dur="1" fill="hold">
                                          <p:stCondLst>
                                            <p:cond delay="1499"/>
                                          </p:stCondLst>
                                        </p:cTn>
                                        <p:tgtEl>
                                          <p:spTgt spid="29"/>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1500"/>
                            </p:stCondLst>
                            <p:childTnLst>
                              <p:par>
                                <p:cTn id="21" presetID="32" presetClass="emph" presetSubtype="0" fill="hold" nodeType="afterEffect">
                                  <p:stCondLst>
                                    <p:cond delay="0"/>
                                  </p:stCondLst>
                                  <p:childTnLst>
                                    <p:animRot by="120000">
                                      <p:cBhvr>
                                        <p:cTn id="22" dur="100" fill="hold">
                                          <p:stCondLst>
                                            <p:cond delay="0"/>
                                          </p:stCondLst>
                                        </p:cTn>
                                        <p:tgtEl>
                                          <p:spTgt spid="28"/>
                                        </p:tgtEl>
                                        <p:attrNameLst>
                                          <p:attrName>r</p:attrName>
                                        </p:attrNameLst>
                                      </p:cBhvr>
                                    </p:animRot>
                                    <p:animRot by="-240000">
                                      <p:cBhvr>
                                        <p:cTn id="23" dur="200" fill="hold">
                                          <p:stCondLst>
                                            <p:cond delay="200"/>
                                          </p:stCondLst>
                                        </p:cTn>
                                        <p:tgtEl>
                                          <p:spTgt spid="28"/>
                                        </p:tgtEl>
                                        <p:attrNameLst>
                                          <p:attrName>r</p:attrName>
                                        </p:attrNameLst>
                                      </p:cBhvr>
                                    </p:animRot>
                                    <p:animRot by="240000">
                                      <p:cBhvr>
                                        <p:cTn id="24" dur="200" fill="hold">
                                          <p:stCondLst>
                                            <p:cond delay="400"/>
                                          </p:stCondLst>
                                        </p:cTn>
                                        <p:tgtEl>
                                          <p:spTgt spid="28"/>
                                        </p:tgtEl>
                                        <p:attrNameLst>
                                          <p:attrName>r</p:attrName>
                                        </p:attrNameLst>
                                      </p:cBhvr>
                                    </p:animRot>
                                    <p:animRot by="-240000">
                                      <p:cBhvr>
                                        <p:cTn id="25" dur="200" fill="hold">
                                          <p:stCondLst>
                                            <p:cond delay="600"/>
                                          </p:stCondLst>
                                        </p:cTn>
                                        <p:tgtEl>
                                          <p:spTgt spid="28"/>
                                        </p:tgtEl>
                                        <p:attrNameLst>
                                          <p:attrName>r</p:attrName>
                                        </p:attrNameLst>
                                      </p:cBhvr>
                                    </p:animRot>
                                    <p:animRot by="120000">
                                      <p:cBhvr>
                                        <p:cTn id="26" dur="200" fill="hold">
                                          <p:stCondLst>
                                            <p:cond delay="800"/>
                                          </p:stCondLst>
                                        </p:cTn>
                                        <p:tgtEl>
                                          <p:spTgt spid="28"/>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7"/>
                                        </p:tgtEl>
                                        <p:attrNameLst>
                                          <p:attrName>r</p:attrName>
                                        </p:attrNameLst>
                                      </p:cBhvr>
                                    </p:animRot>
                                    <p:animRot by="-240000">
                                      <p:cBhvr>
                                        <p:cTn id="29" dur="200" fill="hold">
                                          <p:stCondLst>
                                            <p:cond delay="200"/>
                                          </p:stCondLst>
                                        </p:cTn>
                                        <p:tgtEl>
                                          <p:spTgt spid="27"/>
                                        </p:tgtEl>
                                        <p:attrNameLst>
                                          <p:attrName>r</p:attrName>
                                        </p:attrNameLst>
                                      </p:cBhvr>
                                    </p:animRot>
                                    <p:animRot by="240000">
                                      <p:cBhvr>
                                        <p:cTn id="30" dur="200" fill="hold">
                                          <p:stCondLst>
                                            <p:cond delay="400"/>
                                          </p:stCondLst>
                                        </p:cTn>
                                        <p:tgtEl>
                                          <p:spTgt spid="27"/>
                                        </p:tgtEl>
                                        <p:attrNameLst>
                                          <p:attrName>r</p:attrName>
                                        </p:attrNameLst>
                                      </p:cBhvr>
                                    </p:animRot>
                                    <p:animRot by="-240000">
                                      <p:cBhvr>
                                        <p:cTn id="31" dur="200" fill="hold">
                                          <p:stCondLst>
                                            <p:cond delay="600"/>
                                          </p:stCondLst>
                                        </p:cTn>
                                        <p:tgtEl>
                                          <p:spTgt spid="27"/>
                                        </p:tgtEl>
                                        <p:attrNameLst>
                                          <p:attrName>r</p:attrName>
                                        </p:attrNameLst>
                                      </p:cBhvr>
                                    </p:animRot>
                                    <p:animRot by="120000">
                                      <p:cBhvr>
                                        <p:cTn id="32" dur="200" fill="hold">
                                          <p:stCondLst>
                                            <p:cond delay="800"/>
                                          </p:stCondLst>
                                        </p:cTn>
                                        <p:tgtEl>
                                          <p:spTgt spid="2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5"/>
                                        </p:tgtEl>
                                        <p:attrNameLst>
                                          <p:attrName>r</p:attrName>
                                        </p:attrNameLst>
                                      </p:cBhvr>
                                    </p:animRot>
                                    <p:animRot by="-240000">
                                      <p:cBhvr>
                                        <p:cTn id="35" dur="200" fill="hold">
                                          <p:stCondLst>
                                            <p:cond delay="200"/>
                                          </p:stCondLst>
                                        </p:cTn>
                                        <p:tgtEl>
                                          <p:spTgt spid="25"/>
                                        </p:tgtEl>
                                        <p:attrNameLst>
                                          <p:attrName>r</p:attrName>
                                        </p:attrNameLst>
                                      </p:cBhvr>
                                    </p:animRot>
                                    <p:animRot by="240000">
                                      <p:cBhvr>
                                        <p:cTn id="36" dur="200" fill="hold">
                                          <p:stCondLst>
                                            <p:cond delay="400"/>
                                          </p:stCondLst>
                                        </p:cTn>
                                        <p:tgtEl>
                                          <p:spTgt spid="25"/>
                                        </p:tgtEl>
                                        <p:attrNameLst>
                                          <p:attrName>r</p:attrName>
                                        </p:attrNameLst>
                                      </p:cBhvr>
                                    </p:animRot>
                                    <p:animRot by="-240000">
                                      <p:cBhvr>
                                        <p:cTn id="37" dur="200" fill="hold">
                                          <p:stCondLst>
                                            <p:cond delay="600"/>
                                          </p:stCondLst>
                                        </p:cTn>
                                        <p:tgtEl>
                                          <p:spTgt spid="25"/>
                                        </p:tgtEl>
                                        <p:attrNameLst>
                                          <p:attrName>r</p:attrName>
                                        </p:attrNameLst>
                                      </p:cBhvr>
                                    </p:animRot>
                                    <p:animRot by="120000">
                                      <p:cBhvr>
                                        <p:cTn id="38" dur="200" fill="hold">
                                          <p:stCondLst>
                                            <p:cond delay="800"/>
                                          </p:stCondLst>
                                        </p:cTn>
                                        <p:tgtEl>
                                          <p:spTgt spid="25"/>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3"/>
                                        </p:tgtEl>
                                        <p:attrNameLst>
                                          <p:attrName>r</p:attrName>
                                        </p:attrNameLst>
                                      </p:cBhvr>
                                    </p:animRot>
                                    <p:animRot by="-240000">
                                      <p:cBhvr>
                                        <p:cTn id="41" dur="200" fill="hold">
                                          <p:stCondLst>
                                            <p:cond delay="200"/>
                                          </p:stCondLst>
                                        </p:cTn>
                                        <p:tgtEl>
                                          <p:spTgt spid="23"/>
                                        </p:tgtEl>
                                        <p:attrNameLst>
                                          <p:attrName>r</p:attrName>
                                        </p:attrNameLst>
                                      </p:cBhvr>
                                    </p:animRot>
                                    <p:animRot by="240000">
                                      <p:cBhvr>
                                        <p:cTn id="42" dur="200" fill="hold">
                                          <p:stCondLst>
                                            <p:cond delay="400"/>
                                          </p:stCondLst>
                                        </p:cTn>
                                        <p:tgtEl>
                                          <p:spTgt spid="23"/>
                                        </p:tgtEl>
                                        <p:attrNameLst>
                                          <p:attrName>r</p:attrName>
                                        </p:attrNameLst>
                                      </p:cBhvr>
                                    </p:animRot>
                                    <p:animRot by="-240000">
                                      <p:cBhvr>
                                        <p:cTn id="43" dur="200" fill="hold">
                                          <p:stCondLst>
                                            <p:cond delay="600"/>
                                          </p:stCondLst>
                                        </p:cTn>
                                        <p:tgtEl>
                                          <p:spTgt spid="23"/>
                                        </p:tgtEl>
                                        <p:attrNameLst>
                                          <p:attrName>r</p:attrName>
                                        </p:attrNameLst>
                                      </p:cBhvr>
                                    </p:animRot>
                                    <p:animRot by="120000">
                                      <p:cBhvr>
                                        <p:cTn id="44"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5355-CD42-E904-951F-15DAB5BE6245}"/>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AE70B4B0-2DEF-9CF1-FF57-C717DB4C5713}"/>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718E4327-38A8-736B-246C-A3A35750BA70}"/>
              </a:ext>
            </a:extLst>
          </p:cNvPr>
          <p:cNvSpPr>
            <a:spLocks noGrp="1" noRot="1" noMove="1" noResize="1" noEditPoints="1" noAdjustHandles="1" noChangeArrowheads="1" noChangeShapeType="1"/>
          </p:cNvSpPr>
          <p:nvPr>
            <p:ph type="body" sz="quarter" idx="12"/>
          </p:nvPr>
        </p:nvSpPr>
        <p:spPr/>
        <p:txBody>
          <a:bodyPr/>
          <a:lstStyle/>
          <a:p>
            <a:pPr marL="0" lvl="0" indent="0">
              <a:lnSpc>
                <a:spcPct val="90000"/>
              </a:lnSpc>
              <a:spcBef>
                <a:spcPts val="1000"/>
              </a:spcBef>
              <a:buNone/>
            </a:pPr>
            <a:r>
              <a:rPr lang="en-US" b="1" dirty="0">
                <a:solidFill>
                  <a:srgbClr val="032F3C"/>
                </a:solidFill>
                <a:latin typeface="Montserrat"/>
                <a:ea typeface="+mn-ea"/>
              </a:rPr>
              <a:t>Don’t forget to submit your poster!</a:t>
            </a:r>
          </a:p>
          <a:p>
            <a:pPr marL="0" lvl="0" indent="0">
              <a:lnSpc>
                <a:spcPct val="90000"/>
              </a:lnSpc>
              <a:spcBef>
                <a:spcPts val="1000"/>
              </a:spcBef>
              <a:buNone/>
            </a:pPr>
            <a:endParaRPr lang="en-US" b="1" dirty="0">
              <a:solidFill>
                <a:srgbClr val="032F3C"/>
              </a:solidFill>
              <a:latin typeface="Montserrat"/>
              <a:ea typeface="+mn-ea"/>
            </a:endParaRPr>
          </a:p>
          <a:p>
            <a:pPr marL="0" lvl="0" indent="0">
              <a:lnSpc>
                <a:spcPct val="90000"/>
              </a:lnSpc>
              <a:spcBef>
                <a:spcPts val="1000"/>
              </a:spcBef>
              <a:buNone/>
            </a:pPr>
            <a:r>
              <a:rPr lang="en-US" dirty="0">
                <a:solidFill>
                  <a:srgbClr val="032F3C"/>
                </a:solidFill>
                <a:latin typeface="Montserrat"/>
                <a:ea typeface="+mn-ea"/>
              </a:rPr>
              <a:t>Your poster should be no more than one side of page and should showcase your product or service, its cost, your market research findings, and what makes you business unique!</a:t>
            </a:r>
          </a:p>
          <a:p>
            <a:pPr marL="0" lvl="0" indent="0">
              <a:lnSpc>
                <a:spcPct val="90000"/>
              </a:lnSpc>
              <a:spcBef>
                <a:spcPts val="1000"/>
              </a:spcBef>
              <a:buNone/>
            </a:pPr>
            <a:endParaRPr lang="en-US" dirty="0">
              <a:solidFill>
                <a:srgbClr val="032F3C"/>
              </a:solidFill>
              <a:latin typeface="Montserrat"/>
              <a:ea typeface="+mn-ea"/>
            </a:endParaRPr>
          </a:p>
          <a:p>
            <a:pPr marL="0" lvl="0" indent="0">
              <a:lnSpc>
                <a:spcPct val="90000"/>
              </a:lnSpc>
              <a:spcBef>
                <a:spcPts val="1000"/>
              </a:spcBef>
              <a:buNone/>
            </a:pPr>
            <a:r>
              <a:rPr lang="en-US" dirty="0">
                <a:solidFill>
                  <a:srgbClr val="032F3C"/>
                </a:solidFill>
                <a:latin typeface="Montserrat"/>
                <a:ea typeface="+mn-ea"/>
              </a:rPr>
              <a:t>Refer to your </a:t>
            </a:r>
            <a:r>
              <a:rPr lang="en-US" b="1" dirty="0">
                <a:solidFill>
                  <a:srgbClr val="032F3C"/>
                </a:solidFill>
                <a:latin typeface="Montserrat"/>
                <a:ea typeface="+mn-ea"/>
              </a:rPr>
              <a:t>Top Tips for Sales Posters </a:t>
            </a:r>
            <a:r>
              <a:rPr lang="en-US" dirty="0">
                <a:solidFill>
                  <a:srgbClr val="032F3C"/>
                </a:solidFill>
                <a:latin typeface="Montserrat"/>
                <a:ea typeface="+mn-ea"/>
              </a:rPr>
              <a:t>guide if you need to.</a:t>
            </a:r>
          </a:p>
          <a:p>
            <a:pPr marL="0" lvl="0" indent="0">
              <a:lnSpc>
                <a:spcPct val="90000"/>
              </a:lnSpc>
              <a:spcBef>
                <a:spcPts val="1000"/>
              </a:spcBef>
              <a:buNone/>
            </a:pPr>
            <a:endParaRPr lang="en-US" b="1" dirty="0">
              <a:solidFill>
                <a:srgbClr val="032F3C"/>
              </a:solidFill>
              <a:latin typeface="Montserrat"/>
              <a:ea typeface="+mn-ea"/>
            </a:endParaRPr>
          </a:p>
        </p:txBody>
      </p:sp>
      <p:sp>
        <p:nvSpPr>
          <p:cNvPr id="4" name="Title">
            <a:extLst>
              <a:ext uri="{FF2B5EF4-FFF2-40B4-BE49-F238E27FC236}">
                <a16:creationId xmlns:a16="http://schemas.microsoft.com/office/drawing/2014/main" id="{2964EDB9-A6B0-8B6C-E895-A9819457667C}"/>
              </a:ext>
            </a:extLst>
          </p:cNvPr>
          <p:cNvSpPr>
            <a:spLocks noGrp="1" noRot="1" noMove="1" noResize="1" noEditPoints="1" noAdjustHandles="1" noChangeArrowheads="1" noChangeShapeType="1"/>
          </p:cNvSpPr>
          <p:nvPr>
            <p:ph type="title"/>
          </p:nvPr>
        </p:nvSpPr>
        <p:spPr/>
        <p:txBody>
          <a:bodyPr/>
          <a:lstStyle/>
          <a:p>
            <a:r>
              <a:rPr lang="en-GB" sz="2800" dirty="0"/>
              <a:t>Submit Your Sales Poster!</a:t>
            </a:r>
            <a:endParaRPr lang="en-US" sz="2800" dirty="0"/>
          </a:p>
        </p:txBody>
      </p:sp>
      <p:pic>
        <p:nvPicPr>
          <p:cNvPr id="6" name="TT Sales Poster">
            <a:extLst>
              <a:ext uri="{FF2B5EF4-FFF2-40B4-BE49-F238E27FC236}">
                <a16:creationId xmlns:a16="http://schemas.microsoft.com/office/drawing/2014/main" id="{40AD31DE-51C5-3405-5CF8-6902B9E251B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039"/>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Overlay">
            <a:extLst>
              <a:ext uri="{FF2B5EF4-FFF2-40B4-BE49-F238E27FC236}">
                <a16:creationId xmlns:a16="http://schemas.microsoft.com/office/drawing/2014/main" id="{D997C5B7-84AC-4F13-F9AC-600EC8A0FBDF}"/>
              </a:ext>
            </a:extLst>
          </p:cNvPr>
          <p:cNvSpPr>
            <a:spLocks noGrp="1" noRot="1" noMove="1" noResize="1" noEditPoints="1" noAdjustHandles="1" noChangeArrowheads="1" noChangeShapeType="1"/>
          </p:cNvSpPr>
          <p:nvPr/>
        </p:nvSpPr>
        <p:spPr>
          <a:xfrm>
            <a:off x="1" y="-32678"/>
            <a:ext cx="12191999" cy="6890677"/>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Likert">
            <a:extLst>
              <a:ext uri="{FF2B5EF4-FFF2-40B4-BE49-F238E27FC236}">
                <a16:creationId xmlns:a16="http://schemas.microsoft.com/office/drawing/2014/main" id="{D33F7F8C-84D3-AF5E-F289-832B6C3C445C}"/>
              </a:ext>
            </a:extLst>
          </p:cNvPr>
          <p:cNvSpPr>
            <a:spLocks noGrp="1" noRot="1" noMove="1" noResize="1" noEditPoints="1" noAdjustHandles="1" noChangeArrowheads="1" noChangeShapeType="1"/>
          </p:cNvSpPr>
          <p:nvPr/>
        </p:nvSpPr>
        <p:spPr>
          <a:xfrm flipH="1">
            <a:off x="4636360" y="2106998"/>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develop ideas through asking questions.</a:t>
            </a:r>
          </a:p>
          <a:p>
            <a:pPr lvl="0" algn="ctr">
              <a:buClr>
                <a:schemeClr val="dk1"/>
              </a:buClr>
              <a:buSzPts val="1100"/>
            </a:pPr>
            <a:endParaRPr lang="en-US" i="1" dirty="0"/>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11" name="Rank">
            <a:extLst>
              <a:ext uri="{FF2B5EF4-FFF2-40B4-BE49-F238E27FC236}">
                <a16:creationId xmlns:a16="http://schemas.microsoft.com/office/drawing/2014/main" id="{DC8E0985-C8FD-FBB4-7A41-389D8F4B1DFD}"/>
              </a:ext>
            </a:extLst>
          </p:cNvPr>
          <p:cNvSpPr>
            <a:spLocks noGrp="1" noRot="1" noMove="1" noResize="1" noEditPoints="1" noAdjustHandles="1" noChangeArrowheads="1" noChangeShapeType="1"/>
          </p:cNvSpPr>
          <p:nvPr/>
        </p:nvSpPr>
        <p:spPr>
          <a:xfrm flipH="1">
            <a:off x="4636360" y="1350409"/>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12" name="Reflection">
            <a:extLst>
              <a:ext uri="{FF2B5EF4-FFF2-40B4-BE49-F238E27FC236}">
                <a16:creationId xmlns:a16="http://schemas.microsoft.com/office/drawing/2014/main" id="{B538C4D4-07A6-0F3D-43D3-1452B1A841E9}"/>
              </a:ext>
            </a:extLst>
          </p:cNvPr>
          <p:cNvGrpSpPr>
            <a:grpSpLocks noGrp="1" noUngrp="1" noRot="1" noMove="1" noResize="1"/>
          </p:cNvGrpSpPr>
          <p:nvPr/>
        </p:nvGrpSpPr>
        <p:grpSpPr>
          <a:xfrm>
            <a:off x="3371100" y="453231"/>
            <a:ext cx="8711700" cy="1617825"/>
            <a:chOff x="3371100" y="5035267"/>
            <a:chExt cx="8711700" cy="1617825"/>
          </a:xfrm>
        </p:grpSpPr>
        <p:sp>
          <p:nvSpPr>
            <p:cNvPr id="13" name="Prompt">
              <a:extLst>
                <a:ext uri="{FF2B5EF4-FFF2-40B4-BE49-F238E27FC236}">
                  <a16:creationId xmlns:a16="http://schemas.microsoft.com/office/drawing/2014/main" id="{30CC182C-A9F1-67B9-59D7-C5BBAF543E9B}"/>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chemeClr val="bg1"/>
                  </a:solidFill>
                </a:rPr>
                <a:t>Discuss: </a:t>
              </a:r>
              <a:r>
                <a:rPr lang="en-US" dirty="0">
                  <a:solidFill>
                    <a:schemeClr val="bg1"/>
                  </a:solidFill>
                </a:rPr>
                <a:t>What sort of questions are likely to help to improve your ideas?</a:t>
              </a:r>
              <a:endParaRPr lang="en-US" i="0" u="none" strike="noStrike" cap="none" dirty="0">
                <a:solidFill>
                  <a:schemeClr val="bg1"/>
                </a:solidFill>
              </a:endParaRPr>
            </a:p>
          </p:txBody>
        </p:sp>
        <p:pic>
          <p:nvPicPr>
            <p:cNvPr id="15" name="Problem Solving Badge">
              <a:extLst>
                <a:ext uri="{FF2B5EF4-FFF2-40B4-BE49-F238E27FC236}">
                  <a16:creationId xmlns:a16="http://schemas.microsoft.com/office/drawing/2014/main" id="{4395C657-7EDB-A216-037A-0FB7359614E2}"/>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4800" y="5207242"/>
              <a:ext cx="1458000" cy="1445850"/>
            </a:xfrm>
            <a:prstGeom prst="rect">
              <a:avLst/>
            </a:prstGeom>
            <a:noFill/>
            <a:ln>
              <a:noFill/>
            </a:ln>
          </p:spPr>
        </p:pic>
      </p:grpSp>
    </p:spTree>
    <p:extLst>
      <p:ext uri="{BB962C8B-B14F-4D97-AF65-F5344CB8AC3E}">
        <p14:creationId xmlns:p14="http://schemas.microsoft.com/office/powerpoint/2010/main" val="3324059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ll Badges" descr="A green and yellow circular buttons with a light bulb and a leaf&#10;&#10;Description automatically generated">
            <a:extLst>
              <a:ext uri="{FF2B5EF4-FFF2-40B4-BE49-F238E27FC236}">
                <a16:creationId xmlns:a16="http://schemas.microsoft.com/office/drawing/2014/main" id="{70E8AFD7-D808-CC37-E95A-58A79E6D845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1750" y="5502491"/>
            <a:ext cx="7807307" cy="1165856"/>
          </a:xfrm>
          <a:prstGeom prst="rect">
            <a:avLst/>
          </a:prstGeom>
        </p:spPr>
      </p:pic>
      <p:sp>
        <p:nvSpPr>
          <p:cNvPr id="3" name="Text">
            <a:extLst>
              <a:ext uri="{FF2B5EF4-FFF2-40B4-BE49-F238E27FC236}">
                <a16:creationId xmlns:a16="http://schemas.microsoft.com/office/drawing/2014/main" id="{63ADE78F-0128-5E5F-2E67-7584F02780A4}"/>
              </a:ext>
            </a:extLst>
          </p:cNvPr>
          <p:cNvSpPr>
            <a:spLocks noGrp="1" noRot="1" noMove="1" noResize="1" noEditPoints="1" noAdjustHandles="1" noChangeArrowheads="1" noChangeShapeType="1"/>
          </p:cNvSpPr>
          <p:nvPr>
            <p:ph type="body" sz="quarter" idx="12"/>
          </p:nvPr>
        </p:nvSpPr>
        <p:spPr>
          <a:xfrm>
            <a:off x="651750" y="2367214"/>
            <a:ext cx="7807307" cy="4033586"/>
          </a:xfrm>
        </p:spPr>
        <p:txBody>
          <a:bodyPr/>
          <a:lstStyle/>
          <a:p>
            <a:pPr>
              <a:buBlip>
                <a:blip r:embed="rId4"/>
              </a:buBlip>
            </a:pPr>
            <a:r>
              <a:rPr lang="en-US" sz="1800" dirty="0">
                <a:latin typeface="+mj-lt"/>
              </a:rPr>
              <a:t>You have begun to keep track of your spending.</a:t>
            </a:r>
          </a:p>
          <a:p>
            <a:pPr>
              <a:buBlip>
                <a:blip r:embed="rId4"/>
              </a:buBlip>
            </a:pPr>
            <a:r>
              <a:rPr lang="en-US" sz="1800" dirty="0">
                <a:latin typeface="+mj-lt"/>
              </a:rPr>
              <a:t>You have decided on your advertising.</a:t>
            </a:r>
          </a:p>
          <a:p>
            <a:pPr>
              <a:buBlip>
                <a:blip r:embed="rId4"/>
              </a:buBlip>
            </a:pPr>
            <a:r>
              <a:rPr lang="en-US" sz="1800" dirty="0">
                <a:latin typeface="+mj-lt"/>
              </a:rPr>
              <a:t>You have started to promote your selling event.</a:t>
            </a:r>
          </a:p>
          <a:p>
            <a:pPr>
              <a:buBlip>
                <a:blip r:embed="rId4"/>
              </a:buBlip>
            </a:pPr>
            <a:r>
              <a:rPr lang="en-US" sz="1800" dirty="0">
                <a:latin typeface="+mj-lt"/>
              </a:rPr>
              <a:t>You have finished your product or service, ready to sell!</a:t>
            </a:r>
          </a:p>
          <a:p>
            <a:pPr>
              <a:buBlip>
                <a:blip r:embed="rId4"/>
              </a:buBlip>
            </a:pPr>
            <a:r>
              <a:rPr lang="en-US" sz="1800" dirty="0">
                <a:latin typeface="+mj-lt"/>
              </a:rPr>
              <a:t>You have entered the </a:t>
            </a:r>
            <a:r>
              <a:rPr lang="en-US" sz="1800" b="1" dirty="0">
                <a:latin typeface="+mj-lt"/>
              </a:rPr>
              <a:t>Sales Poster Competition</a:t>
            </a:r>
            <a:r>
              <a:rPr lang="en-US" sz="1800" dirty="0">
                <a:latin typeface="+mj-lt"/>
              </a:rPr>
              <a:t>!</a:t>
            </a:r>
          </a:p>
          <a:p>
            <a:pPr>
              <a:buBlip>
                <a:blip r:embed="rId4"/>
              </a:buBlip>
            </a:pPr>
            <a:r>
              <a:rPr lang="en-US" sz="1800" dirty="0">
                <a:latin typeface="+mj-lt"/>
              </a:rPr>
              <a:t>You have developed your essential skills.</a:t>
            </a:r>
          </a:p>
          <a:p>
            <a:endParaRPr lang="en-US" dirty="0"/>
          </a:p>
        </p:txBody>
      </p:sp>
      <p:sp>
        <p:nvSpPr>
          <p:cNvPr id="2" name="Title">
            <a:extLst>
              <a:ext uri="{FF2B5EF4-FFF2-40B4-BE49-F238E27FC236}">
                <a16:creationId xmlns:a16="http://schemas.microsoft.com/office/drawing/2014/main" id="{D0BF2B67-122C-07A8-182E-342070B28ED7}"/>
              </a:ext>
            </a:extLst>
          </p:cNvPr>
          <p:cNvSpPr>
            <a:spLocks noGrp="1" noRot="1" noMove="1" noResize="1" noEditPoints="1" noAdjustHandles="1" noChangeArrowheads="1" noChangeShapeType="1"/>
          </p:cNvSpPr>
          <p:nvPr>
            <p:ph type="title"/>
          </p:nvPr>
        </p:nvSpPr>
        <p:spPr/>
        <p:txBody>
          <a:bodyPr/>
          <a:lstStyle/>
          <a:p>
            <a:r>
              <a:rPr lang="en-US" dirty="0"/>
              <a:t>Week 3 Recap</a:t>
            </a:r>
          </a:p>
        </p:txBody>
      </p:sp>
      <p:pic>
        <p:nvPicPr>
          <p:cNvPr id="5" name="Arrow Frame">
            <a:extLst>
              <a:ext uri="{FF2B5EF4-FFF2-40B4-BE49-F238E27FC236}">
                <a16:creationId xmlns:a16="http://schemas.microsoft.com/office/drawing/2014/main" id="{E0F8801F-3656-6B5E-F702-EA77AA516045}"/>
              </a:ext>
            </a:extLst>
          </p:cNvPr>
          <p:cNvPicPr>
            <a:picLocks noGrp="1" noRot="1" noMove="1" noResize="1" noEditPoints="1" noAdjustHandles="1" noChangeArrowheads="1" noChangeShapeType="1" noCrop="1"/>
          </p:cNvPicPr>
          <p:nvPr/>
        </p:nvPicPr>
        <p:blipFill>
          <a:blip r:embed="rId5"/>
          <a:stretch>
            <a:fillRect/>
          </a:stretch>
        </p:blipFill>
        <p:spPr>
          <a:xfrm>
            <a:off x="7537938" y="772581"/>
            <a:ext cx="1842237" cy="2302154"/>
          </a:xfrm>
          <a:prstGeom prst="rect">
            <a:avLst/>
          </a:prstGeom>
        </p:spPr>
      </p:pic>
    </p:spTree>
    <p:extLst>
      <p:ext uri="{BB962C8B-B14F-4D97-AF65-F5344CB8AC3E}">
        <p14:creationId xmlns:p14="http://schemas.microsoft.com/office/powerpoint/2010/main" val="22630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900" decel="100000" fill="hold"/>
                                        <p:tgtEl>
                                          <p:spTgt spid="4"/>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noGrp="1" noRot="1" noMove="1" noResize="1" noEditPoints="1" noAdjustHandles="1" noChangeArrowheads="1" noChangeShapeType="1"/>
          </p:cNvSpPr>
          <p:nvPr/>
        </p:nvSpPr>
        <p:spPr>
          <a:xfrm>
            <a:off x="2143125" y="4526230"/>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Montserrat"/>
                <a:ea typeface="+mn-ea"/>
                <a:cs typeface="+mn-cs"/>
              </a:rPr>
              <a:t>Well done, you have completed </a:t>
            </a:r>
            <a:r>
              <a:rPr kumimoji="0" lang="en-GB" sz="2000" b="1" i="0" u="none" strike="noStrike" kern="1200" cap="none" spc="0" normalizeH="0" baseline="0" noProof="0" dirty="0">
                <a:ln>
                  <a:noFill/>
                </a:ln>
                <a:solidFill>
                  <a:schemeClr val="bg1"/>
                </a:solidFill>
                <a:effectLst/>
                <a:uLnTx/>
                <a:uFillTx/>
                <a:latin typeface="Montserrat"/>
                <a:ea typeface="+mn-ea"/>
                <a:cs typeface="+mn-cs"/>
              </a:rPr>
              <a:t>Week 3</a:t>
            </a:r>
            <a:r>
              <a:rPr kumimoji="0" lang="en-GB" sz="2000" b="0" i="0" u="none" strike="noStrike" kern="1200" cap="none" spc="0" normalizeH="0" baseline="0" noProof="0" dirty="0">
                <a:ln>
                  <a:noFill/>
                </a:ln>
                <a:solidFill>
                  <a:schemeClr val="bg1"/>
                </a:solidFill>
                <a:effectLst/>
                <a:uLnTx/>
                <a:uFillTx/>
                <a:latin typeface="Montserrat"/>
                <a:ea typeface="+mn-ea"/>
                <a:cs typeface="+mn-cs"/>
              </a:rPr>
              <a:t>!</a:t>
            </a:r>
          </a:p>
        </p:txBody>
      </p:sp>
      <p:sp>
        <p:nvSpPr>
          <p:cNvPr id="4" name="Title">
            <a:extLst>
              <a:ext uri="{FF2B5EF4-FFF2-40B4-BE49-F238E27FC236}">
                <a16:creationId xmlns:a16="http://schemas.microsoft.com/office/drawing/2014/main" id="{9C067A1D-A966-772D-7359-E5C850C22FF3}"/>
              </a:ext>
            </a:extLst>
          </p:cNvPr>
          <p:cNvSpPr txBox="1">
            <a:spLocks noGrp="1" noRot="1" noMove="1" noResize="1" noEditPoints="1" noAdjustHandles="1" noChangeArrowheads="1" noChangeShapeType="1"/>
          </p:cNvSpPr>
          <p:nvPr/>
        </p:nvSpPr>
        <p:spPr>
          <a:xfrm>
            <a:off x="2143124" y="3193843"/>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COMPLETE</a:t>
            </a:r>
          </a:p>
        </p:txBody>
      </p:sp>
      <p:pic>
        <p:nvPicPr>
          <p:cNvPr id="8" name="Tick" descr="A blue and yellow check mark&#10;&#10;Description automatically generated">
            <a:extLst>
              <a:ext uri="{FF2B5EF4-FFF2-40B4-BE49-F238E27FC236}">
                <a16:creationId xmlns:a16="http://schemas.microsoft.com/office/drawing/2014/main" id="{AE28C154-3333-75D0-29A3-32F9EADF208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132785" y="293296"/>
            <a:ext cx="3917724" cy="3917724"/>
          </a:xfrm>
          <a:prstGeom prst="rect">
            <a:avLst/>
          </a:prstGeom>
        </p:spPr>
      </p:pic>
    </p:spTree>
    <p:extLst>
      <p:ext uri="{BB962C8B-B14F-4D97-AF65-F5344CB8AC3E}">
        <p14:creationId xmlns:p14="http://schemas.microsoft.com/office/powerpoint/2010/main" val="139549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F4F32-D0FB-F200-10F3-32E29F7F2FA6}"/>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404C2A8-90F7-25D4-427D-42924B489793}"/>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6E013ACE-D5B4-891A-A7FB-6908135745F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You will need:</a:t>
            </a:r>
          </a:p>
          <a:p>
            <a:pPr marL="0" indent="0">
              <a:buNone/>
            </a:pPr>
            <a:endParaRPr lang="en-US" b="1" dirty="0">
              <a:latin typeface="Montserrat "/>
            </a:endParaRPr>
          </a:p>
          <a:p>
            <a:r>
              <a:rPr lang="en-US" dirty="0">
                <a:latin typeface="Montserrat "/>
              </a:rPr>
              <a:t>10X Challenge Workbook</a:t>
            </a:r>
          </a:p>
          <a:p>
            <a:r>
              <a:rPr lang="en-US" dirty="0">
                <a:latin typeface="Montserrat "/>
              </a:rPr>
              <a:t>10X Challenge Glossary</a:t>
            </a:r>
          </a:p>
          <a:p>
            <a:r>
              <a:rPr lang="en-US" dirty="0">
                <a:latin typeface="Montserrat "/>
              </a:rPr>
              <a:t>Top Tips for Marketing</a:t>
            </a:r>
          </a:p>
          <a:p>
            <a:r>
              <a:rPr lang="en-US" dirty="0">
                <a:latin typeface="Montserrat "/>
              </a:rPr>
              <a:t>Top Tips for Pop-Up Shops</a:t>
            </a:r>
          </a:p>
        </p:txBody>
      </p:sp>
      <p:sp>
        <p:nvSpPr>
          <p:cNvPr id="4" name="Title">
            <a:extLst>
              <a:ext uri="{FF2B5EF4-FFF2-40B4-BE49-F238E27FC236}">
                <a16:creationId xmlns:a16="http://schemas.microsoft.com/office/drawing/2014/main" id="{14EBC47C-2DCE-B8CA-FC44-6973C0442C07}"/>
              </a:ext>
            </a:extLst>
          </p:cNvPr>
          <p:cNvSpPr>
            <a:spLocks noGrp="1" noRot="1" noMove="1" noResize="1" noEditPoints="1" noAdjustHandles="1" noChangeArrowheads="1" noChangeShapeType="1"/>
          </p:cNvSpPr>
          <p:nvPr>
            <p:ph type="title"/>
          </p:nvPr>
        </p:nvSpPr>
        <p:spPr/>
        <p:txBody>
          <a:bodyPr/>
          <a:lstStyle/>
          <a:p>
            <a:r>
              <a:rPr lang="en-GB" sz="2800" dirty="0"/>
              <a:t>Keep It Going!</a:t>
            </a:r>
            <a:endParaRPr lang="en-US" sz="2800" dirty="0"/>
          </a:p>
        </p:txBody>
      </p:sp>
      <p:pic>
        <p:nvPicPr>
          <p:cNvPr id="9" name="Workbook">
            <a:extLst>
              <a:ext uri="{FF2B5EF4-FFF2-40B4-BE49-F238E27FC236}">
                <a16:creationId xmlns:a16="http://schemas.microsoft.com/office/drawing/2014/main" id="{6B9DC75F-436C-3AF6-FD6E-D8422167662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Glossary">
            <a:extLst>
              <a:ext uri="{FF2B5EF4-FFF2-40B4-BE49-F238E27FC236}">
                <a16:creationId xmlns:a16="http://schemas.microsoft.com/office/drawing/2014/main" id="{A7354630-05B6-A479-93A0-CE1BE78BB28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TT Marketing">
            <a:extLst>
              <a:ext uri="{FF2B5EF4-FFF2-40B4-BE49-F238E27FC236}">
                <a16:creationId xmlns:a16="http://schemas.microsoft.com/office/drawing/2014/main" id="{AED09063-C4C2-8426-B19A-3C3AF58AFC0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TT Pop-Up Shops">
            <a:extLst>
              <a:ext uri="{FF2B5EF4-FFF2-40B4-BE49-F238E27FC236}">
                <a16:creationId xmlns:a16="http://schemas.microsoft.com/office/drawing/2014/main" id="{9FFFEA59-C805-5397-73AE-CC45E4AE55D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6277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900" decel="100000" fill="hold"/>
                                        <p:tgtEl>
                                          <p:spTgt spid="1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900" decel="100000" fill="hold"/>
                                        <p:tgtEl>
                                          <p:spTgt spid="1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E266-502F-E1E0-ABDB-E8AB05CB83E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BFDECC1B-18D5-666B-7718-BBA7D7E7D540}"/>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C2D6127F-92B2-029C-C758-EDAC15F18798}"/>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What you need to do:</a:t>
            </a:r>
          </a:p>
          <a:p>
            <a:pPr marL="0" indent="0">
              <a:buNone/>
            </a:pPr>
            <a:endParaRPr lang="en-US" b="1" dirty="0">
              <a:latin typeface="Montserrat "/>
            </a:endParaRPr>
          </a:p>
          <a:p>
            <a:r>
              <a:rPr lang="en-US" dirty="0">
                <a:latin typeface="Montserrat "/>
              </a:rPr>
              <a:t>Get your product or service ready to sell.</a:t>
            </a:r>
          </a:p>
          <a:p>
            <a:endParaRPr lang="en-US" dirty="0">
              <a:latin typeface="Montserrat "/>
            </a:endParaRPr>
          </a:p>
          <a:p>
            <a:r>
              <a:rPr lang="en-US" dirty="0">
                <a:latin typeface="Montserrat "/>
              </a:rPr>
              <a:t>Keep track of your spending.</a:t>
            </a:r>
          </a:p>
          <a:p>
            <a:pPr marL="0" indent="0">
              <a:buNone/>
            </a:pPr>
            <a:endParaRPr lang="en-US" dirty="0">
              <a:latin typeface="Montserrat "/>
            </a:endParaRPr>
          </a:p>
          <a:p>
            <a:r>
              <a:rPr lang="en-US" dirty="0">
                <a:latin typeface="Montserrat "/>
              </a:rPr>
              <a:t>Decide on your advertising.</a:t>
            </a:r>
          </a:p>
          <a:p>
            <a:endParaRPr lang="en-US" dirty="0">
              <a:latin typeface="Montserrat "/>
            </a:endParaRPr>
          </a:p>
          <a:p>
            <a:r>
              <a:rPr lang="en-US" dirty="0">
                <a:latin typeface="Montserrat "/>
              </a:rPr>
              <a:t>Promote your selling event.</a:t>
            </a:r>
          </a:p>
          <a:p>
            <a:endParaRPr lang="en-US" dirty="0">
              <a:latin typeface="Montserrat "/>
            </a:endParaRPr>
          </a:p>
          <a:p>
            <a:r>
              <a:rPr lang="en-US" dirty="0">
                <a:latin typeface="Montserrat "/>
              </a:rPr>
              <a:t>Check you are ready to go.</a:t>
            </a:r>
          </a:p>
          <a:p>
            <a:endParaRPr lang="en-US" dirty="0">
              <a:latin typeface="Montserrat "/>
            </a:endParaRPr>
          </a:p>
          <a:p>
            <a:r>
              <a:rPr lang="en-US" b="1" dirty="0">
                <a:latin typeface="Montserrat "/>
              </a:rPr>
              <a:t>Enter the Sales Poster Competition!</a:t>
            </a:r>
          </a:p>
        </p:txBody>
      </p:sp>
      <p:sp>
        <p:nvSpPr>
          <p:cNvPr id="4" name="Title">
            <a:extLst>
              <a:ext uri="{FF2B5EF4-FFF2-40B4-BE49-F238E27FC236}">
                <a16:creationId xmlns:a16="http://schemas.microsoft.com/office/drawing/2014/main" id="{2AE95A00-C431-307E-B814-40AFDC84E854}"/>
              </a:ext>
            </a:extLst>
          </p:cNvPr>
          <p:cNvSpPr>
            <a:spLocks noGrp="1" noRot="1" noMove="1" noResize="1" noEditPoints="1" noAdjustHandles="1" noChangeArrowheads="1" noChangeShapeType="1"/>
          </p:cNvSpPr>
          <p:nvPr>
            <p:ph type="title"/>
          </p:nvPr>
        </p:nvSpPr>
        <p:spPr/>
        <p:txBody>
          <a:bodyPr/>
          <a:lstStyle/>
          <a:p>
            <a:r>
              <a:rPr lang="en-GB" sz="2800" dirty="0"/>
              <a:t>Keep It Going!</a:t>
            </a:r>
            <a:endParaRPr lang="en-US" sz="2800" dirty="0"/>
          </a:p>
        </p:txBody>
      </p:sp>
      <p:pic>
        <p:nvPicPr>
          <p:cNvPr id="12" name="Workbook">
            <a:extLst>
              <a:ext uri="{FF2B5EF4-FFF2-40B4-BE49-F238E27FC236}">
                <a16:creationId xmlns:a16="http://schemas.microsoft.com/office/drawing/2014/main" id="{765E14FB-E8F6-528A-1476-8D128A53F7D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Glossary">
            <a:extLst>
              <a:ext uri="{FF2B5EF4-FFF2-40B4-BE49-F238E27FC236}">
                <a16:creationId xmlns:a16="http://schemas.microsoft.com/office/drawing/2014/main" id="{D719E553-AD0E-54E7-3760-8B6B6633B9DA}"/>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4" name="TT Marketing">
            <a:extLst>
              <a:ext uri="{FF2B5EF4-FFF2-40B4-BE49-F238E27FC236}">
                <a16:creationId xmlns:a16="http://schemas.microsoft.com/office/drawing/2014/main" id="{8C7DEB9F-12F7-9798-B2B7-3201696D2F23}"/>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8" name="TT Pop-Up Shops">
            <a:extLst>
              <a:ext uri="{FF2B5EF4-FFF2-40B4-BE49-F238E27FC236}">
                <a16:creationId xmlns:a16="http://schemas.microsoft.com/office/drawing/2014/main" id="{346D2C61-A5EF-6C63-2AC4-E65B44EBFB01}"/>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Overlay">
            <a:extLst>
              <a:ext uri="{FF2B5EF4-FFF2-40B4-BE49-F238E27FC236}">
                <a16:creationId xmlns:a16="http://schemas.microsoft.com/office/drawing/2014/main" id="{E7DFF398-D58A-41B5-33E5-F85391924D3A}"/>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ank">
            <a:extLst>
              <a:ext uri="{FF2B5EF4-FFF2-40B4-BE49-F238E27FC236}">
                <a16:creationId xmlns:a16="http://schemas.microsoft.com/office/drawing/2014/main" id="{A133EA4A-3890-91EB-6FF6-F54A14ACF4ED}"/>
              </a:ext>
            </a:extLst>
          </p:cNvPr>
          <p:cNvSpPr>
            <a:spLocks noGrp="1" noRot="1" noMove="1" noResize="1" noEditPoints="1" noAdjustHandles="1" noChangeArrowheads="1" noChangeShapeType="1"/>
          </p:cNvSpPr>
          <p:nvPr/>
        </p:nvSpPr>
        <p:spPr>
          <a:xfrm flipH="1">
            <a:off x="4636360" y="5930166"/>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6" name="Reflection">
            <a:extLst>
              <a:ext uri="{FF2B5EF4-FFF2-40B4-BE49-F238E27FC236}">
                <a16:creationId xmlns:a16="http://schemas.microsoft.com/office/drawing/2014/main" id="{012C3FC0-EABA-58E0-0235-DD02FF465623}"/>
              </a:ext>
            </a:extLst>
          </p:cNvPr>
          <p:cNvGrpSpPr>
            <a:grpSpLocks noGrp="1" noUngrp="1" noRot="1" noMove="1" noResize="1"/>
          </p:cNvGrpSpPr>
          <p:nvPr/>
        </p:nvGrpSpPr>
        <p:grpSpPr>
          <a:xfrm>
            <a:off x="3371100" y="4738255"/>
            <a:ext cx="8708650" cy="1917862"/>
            <a:chOff x="3371100" y="4738255"/>
            <a:chExt cx="8708650" cy="1917862"/>
          </a:xfrm>
        </p:grpSpPr>
        <p:sp>
          <p:nvSpPr>
            <p:cNvPr id="7" name="Prompt">
              <a:extLst>
                <a:ext uri="{FF2B5EF4-FFF2-40B4-BE49-F238E27FC236}">
                  <a16:creationId xmlns:a16="http://schemas.microsoft.com/office/drawing/2014/main" id="{CAF1E0EB-A300-85FC-B0C2-982C7F10234F}"/>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How can unhelpful conflicts be avoided? What are some of the different ways to acquire information?</a:t>
              </a:r>
              <a:endParaRPr lang="en-US" i="0" u="none" strike="noStrike" cap="none" dirty="0">
                <a:solidFill>
                  <a:srgbClr val="000000"/>
                </a:solidFill>
              </a:endParaRPr>
            </a:p>
          </p:txBody>
        </p:sp>
        <p:pic>
          <p:nvPicPr>
            <p:cNvPr id="8" name="Problem Solving Badge">
              <a:extLst>
                <a:ext uri="{FF2B5EF4-FFF2-40B4-BE49-F238E27FC236}">
                  <a16:creationId xmlns:a16="http://schemas.microsoft.com/office/drawing/2014/main" id="{01EDCA16-6F2E-93B9-D284-880A05921687}"/>
                </a:ext>
              </a:extLst>
            </p:cNvPr>
            <p:cNvPicPr preferRelativeResize="0">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p:blipFill>
          <p:spPr>
            <a:xfrm>
              <a:off x="10627850" y="5204217"/>
              <a:ext cx="1451900" cy="1451900"/>
            </a:xfrm>
            <a:prstGeom prst="rect">
              <a:avLst/>
            </a:prstGeom>
            <a:noFill/>
            <a:ln>
              <a:noFill/>
            </a:ln>
          </p:spPr>
        </p:pic>
        <p:pic>
          <p:nvPicPr>
            <p:cNvPr id="10" name="Aiming High Badge">
              <a:extLst>
                <a:ext uri="{FF2B5EF4-FFF2-40B4-BE49-F238E27FC236}">
                  <a16:creationId xmlns:a16="http://schemas.microsoft.com/office/drawing/2014/main" id="{A7E0148A-F5A2-2E16-068A-17CB4DC8C114}"/>
                </a:ext>
              </a:extLst>
            </p:cNvPr>
            <p:cNvPicPr preferRelativeResize="0">
              <a:picLocks noGrp="1" noRo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p:blipFill>
          <p:spPr>
            <a:xfrm>
              <a:off x="9657227" y="5193519"/>
              <a:ext cx="1458000" cy="1451924"/>
            </a:xfrm>
            <a:prstGeom prst="rect">
              <a:avLst/>
            </a:prstGeom>
            <a:noFill/>
            <a:ln>
              <a:noFill/>
            </a:ln>
          </p:spPr>
        </p:pic>
      </p:grpSp>
    </p:spTree>
    <p:extLst>
      <p:ext uri="{BB962C8B-B14F-4D97-AF65-F5344CB8AC3E}">
        <p14:creationId xmlns:p14="http://schemas.microsoft.com/office/powerpoint/2010/main" val="1497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anim calcmode="lin" valueType="num">
                                      <p:cBhvr>
                                        <p:cTn id="5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37"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900" decel="100000" fill="hold"/>
                                        <p:tgtEl>
                                          <p:spTgt spid="6"/>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63" fill="hold">
                            <p:stCondLst>
                              <p:cond delay="1000"/>
                            </p:stCondLst>
                            <p:childTnLst>
                              <p:par>
                                <p:cTn id="64" presetID="47"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DCAD-8E03-5C97-C297-09C99050DCD7}"/>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51A29787-EC7F-B759-415E-8BA1782D851E}"/>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B492ADE0-D9B1-E69C-FF41-6915BB14688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What you need to do:</a:t>
            </a:r>
          </a:p>
          <a:p>
            <a:r>
              <a:rPr lang="en-US" dirty="0">
                <a:latin typeface="Montserrat "/>
              </a:rPr>
              <a:t>Get your product or service ready to sell.</a:t>
            </a:r>
          </a:p>
          <a:p>
            <a:endParaRPr lang="en-US" dirty="0">
              <a:latin typeface="Montserrat "/>
            </a:endParaRPr>
          </a:p>
          <a:p>
            <a:r>
              <a:rPr lang="en-US" dirty="0">
                <a:latin typeface="Montserrat "/>
              </a:rPr>
              <a:t>Keep track of your spending.</a:t>
            </a:r>
          </a:p>
          <a:p>
            <a:pPr marL="0" indent="0">
              <a:buNone/>
            </a:pPr>
            <a:endParaRPr lang="en-US" dirty="0">
              <a:latin typeface="Montserrat "/>
            </a:endParaRPr>
          </a:p>
          <a:p>
            <a:r>
              <a:rPr lang="en-US" dirty="0">
                <a:latin typeface="Montserrat "/>
              </a:rPr>
              <a:t>Decide on your advertising.</a:t>
            </a:r>
          </a:p>
          <a:p>
            <a:endParaRPr lang="en-US" dirty="0">
              <a:latin typeface="Montserrat "/>
            </a:endParaRPr>
          </a:p>
          <a:p>
            <a:r>
              <a:rPr lang="en-US" dirty="0">
                <a:latin typeface="Montserrat "/>
              </a:rPr>
              <a:t>Promote your selling event.</a:t>
            </a:r>
          </a:p>
          <a:p>
            <a:endParaRPr lang="en-US" dirty="0">
              <a:latin typeface="Montserrat "/>
            </a:endParaRPr>
          </a:p>
          <a:p>
            <a:r>
              <a:rPr lang="en-US" dirty="0">
                <a:latin typeface="Montserrat "/>
              </a:rPr>
              <a:t>Check you are ready to go.</a:t>
            </a:r>
          </a:p>
          <a:p>
            <a:endParaRPr lang="en-US" dirty="0">
              <a:latin typeface="Montserrat "/>
            </a:endParaRPr>
          </a:p>
          <a:p>
            <a:r>
              <a:rPr lang="en-US" b="1" dirty="0">
                <a:latin typeface="Montserrat "/>
              </a:rPr>
              <a:t>Enter the Sales Poster Competition!</a:t>
            </a:r>
          </a:p>
        </p:txBody>
      </p:sp>
      <p:sp>
        <p:nvSpPr>
          <p:cNvPr id="4" name="Title">
            <a:extLst>
              <a:ext uri="{FF2B5EF4-FFF2-40B4-BE49-F238E27FC236}">
                <a16:creationId xmlns:a16="http://schemas.microsoft.com/office/drawing/2014/main" id="{45C8E64B-A37E-F82B-0357-6BAC96BF711D}"/>
              </a:ext>
            </a:extLst>
          </p:cNvPr>
          <p:cNvSpPr>
            <a:spLocks noGrp="1" noRot="1" noMove="1" noResize="1" noEditPoints="1" noAdjustHandles="1" noChangeArrowheads="1" noChangeShapeType="1"/>
          </p:cNvSpPr>
          <p:nvPr>
            <p:ph type="title"/>
          </p:nvPr>
        </p:nvSpPr>
        <p:spPr/>
        <p:txBody>
          <a:bodyPr/>
          <a:lstStyle/>
          <a:p>
            <a:r>
              <a:rPr lang="en-GB" sz="2800" dirty="0"/>
              <a:t>Keep It Going!</a:t>
            </a:r>
            <a:endParaRPr lang="en-US" sz="2800" dirty="0"/>
          </a:p>
        </p:txBody>
      </p:sp>
      <p:pic>
        <p:nvPicPr>
          <p:cNvPr id="5" name="Workbook">
            <a:extLst>
              <a:ext uri="{FF2B5EF4-FFF2-40B4-BE49-F238E27FC236}">
                <a16:creationId xmlns:a16="http://schemas.microsoft.com/office/drawing/2014/main" id="{0EB0E5DA-A3BD-CCA3-03B6-0216ECAAF1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Glossary">
            <a:extLst>
              <a:ext uri="{FF2B5EF4-FFF2-40B4-BE49-F238E27FC236}">
                <a16:creationId xmlns:a16="http://schemas.microsoft.com/office/drawing/2014/main" id="{F3AAD70E-8375-9B4E-E32C-B7ACCAA659DD}"/>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TT Marketing">
            <a:extLst>
              <a:ext uri="{FF2B5EF4-FFF2-40B4-BE49-F238E27FC236}">
                <a16:creationId xmlns:a16="http://schemas.microsoft.com/office/drawing/2014/main" id="{AEF3358B-6B62-B79E-08E7-D98CF08023DC}"/>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TT Pop-Up Shops">
            <a:extLst>
              <a:ext uri="{FF2B5EF4-FFF2-40B4-BE49-F238E27FC236}">
                <a16:creationId xmlns:a16="http://schemas.microsoft.com/office/drawing/2014/main" id="{0D4AC08B-9A7A-CA33-37F8-5BCCE0F034BE}"/>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Overlay">
            <a:extLst>
              <a:ext uri="{FF2B5EF4-FFF2-40B4-BE49-F238E27FC236}">
                <a16:creationId xmlns:a16="http://schemas.microsoft.com/office/drawing/2014/main" id="{986931C8-2589-9A30-2528-53BFD93FC1DC}"/>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Likert">
            <a:extLst>
              <a:ext uri="{FF2B5EF4-FFF2-40B4-BE49-F238E27FC236}">
                <a16:creationId xmlns:a16="http://schemas.microsoft.com/office/drawing/2014/main" id="{4F039FC1-3B42-DF60-4D4A-D4FB621AF8D7}"/>
              </a:ext>
            </a:extLst>
          </p:cNvPr>
          <p:cNvSpPr>
            <a:spLocks noGrp="1" noRot="1" noMove="1" noResize="1" noEditPoints="1" noAdjustHandles="1" noChangeArrowheads="1" noChangeShapeType="1"/>
          </p:cNvSpPr>
          <p:nvPr/>
        </p:nvSpPr>
        <p:spPr>
          <a:xfrm flipH="1">
            <a:off x="4636360" y="2404010"/>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effective at resolving conflicts with my team.</a:t>
            </a:r>
          </a:p>
          <a:p>
            <a:pPr lvl="0" algn="ctr">
              <a:buClr>
                <a:schemeClr val="dk1"/>
              </a:buClr>
              <a:buSzPts val="1100"/>
            </a:pPr>
            <a:endParaRPr lang="en-US" b="1" dirty="0">
              <a:solidFill>
                <a:srgbClr val="BBD153"/>
              </a:solidFill>
            </a:endParaRPr>
          </a:p>
          <a:p>
            <a:pPr lvl="0" algn="ctr">
              <a:buClr>
                <a:schemeClr val="dk1"/>
              </a:buClr>
              <a:buSzPts val="1100"/>
            </a:pPr>
            <a:r>
              <a:rPr lang="en-US" b="1" dirty="0">
                <a:solidFill>
                  <a:srgbClr val="BBD153"/>
                </a:solidFill>
              </a:rPr>
              <a:t>I am able to make difficult decisions by informing myself through research.</a:t>
            </a:r>
          </a:p>
          <a:p>
            <a:pPr lvl="0" algn="ctr">
              <a:buClr>
                <a:schemeClr val="dk1"/>
              </a:buClr>
              <a:buSzPts val="1100"/>
            </a:pPr>
            <a:endParaRPr lang="en-US" i="1" dirty="0"/>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13" name="Rank">
            <a:extLst>
              <a:ext uri="{FF2B5EF4-FFF2-40B4-BE49-F238E27FC236}">
                <a16:creationId xmlns:a16="http://schemas.microsoft.com/office/drawing/2014/main" id="{62DACFFB-E812-F6F3-2AE3-21CD9B98EC2D}"/>
              </a:ext>
            </a:extLst>
          </p:cNvPr>
          <p:cNvSpPr>
            <a:spLocks noGrp="1" noRot="1" noMove="1" noResize="1" noEditPoints="1" noAdjustHandles="1" noChangeArrowheads="1" noChangeShapeType="1"/>
          </p:cNvSpPr>
          <p:nvPr/>
        </p:nvSpPr>
        <p:spPr>
          <a:xfrm flipH="1">
            <a:off x="4639410" y="1654580"/>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14" name="Reflection">
            <a:extLst>
              <a:ext uri="{FF2B5EF4-FFF2-40B4-BE49-F238E27FC236}">
                <a16:creationId xmlns:a16="http://schemas.microsoft.com/office/drawing/2014/main" id="{A182FB5B-BE6B-E3EE-763E-225FBA2EC947}"/>
              </a:ext>
            </a:extLst>
          </p:cNvPr>
          <p:cNvGrpSpPr>
            <a:grpSpLocks noGrp="1" noUngrp="1" noRot="1" noMove="1" noResize="1"/>
          </p:cNvGrpSpPr>
          <p:nvPr/>
        </p:nvGrpSpPr>
        <p:grpSpPr>
          <a:xfrm>
            <a:off x="3374150" y="462669"/>
            <a:ext cx="8708650" cy="1917862"/>
            <a:chOff x="3371100" y="4738255"/>
            <a:chExt cx="8708650" cy="1917862"/>
          </a:xfrm>
        </p:grpSpPr>
        <p:sp>
          <p:nvSpPr>
            <p:cNvPr id="18" name="Prompt">
              <a:extLst>
                <a:ext uri="{FF2B5EF4-FFF2-40B4-BE49-F238E27FC236}">
                  <a16:creationId xmlns:a16="http://schemas.microsoft.com/office/drawing/2014/main" id="{54769A42-9803-85EB-8A47-71F49F0AE6DB}"/>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chemeClr val="bg1"/>
                  </a:solidFill>
                </a:rPr>
                <a:t>Think: </a:t>
              </a:r>
              <a:r>
                <a:rPr lang="en-US" dirty="0">
                  <a:solidFill>
                    <a:schemeClr val="bg1"/>
                  </a:solidFill>
                </a:rPr>
                <a:t>How can unhelpful conflicts be avoided? What are some of the different ways to acquire information?</a:t>
              </a:r>
              <a:endParaRPr lang="en-US" i="0" u="none" strike="noStrike" cap="none" dirty="0">
                <a:solidFill>
                  <a:schemeClr val="bg1"/>
                </a:solidFill>
              </a:endParaRPr>
            </a:p>
          </p:txBody>
        </p:sp>
        <p:pic>
          <p:nvPicPr>
            <p:cNvPr id="19" name="Problem Solving Badge">
              <a:extLst>
                <a:ext uri="{FF2B5EF4-FFF2-40B4-BE49-F238E27FC236}">
                  <a16:creationId xmlns:a16="http://schemas.microsoft.com/office/drawing/2014/main" id="{F13AED6D-9F0D-BF98-651A-98EF71DDEA9F}"/>
                </a:ext>
              </a:extLst>
            </p:cNvPr>
            <p:cNvPicPr preferRelativeResize="0">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p:blipFill>
          <p:spPr>
            <a:xfrm>
              <a:off x="10627850" y="5204217"/>
              <a:ext cx="1451900" cy="1451900"/>
            </a:xfrm>
            <a:prstGeom prst="rect">
              <a:avLst/>
            </a:prstGeom>
            <a:noFill/>
            <a:ln>
              <a:noFill/>
            </a:ln>
          </p:spPr>
        </p:pic>
        <p:pic>
          <p:nvPicPr>
            <p:cNvPr id="20" name="Aiming High Badge">
              <a:extLst>
                <a:ext uri="{FF2B5EF4-FFF2-40B4-BE49-F238E27FC236}">
                  <a16:creationId xmlns:a16="http://schemas.microsoft.com/office/drawing/2014/main" id="{039FEFB3-8551-BD6F-193D-3C9AD73E7605}"/>
                </a:ext>
              </a:extLst>
            </p:cNvPr>
            <p:cNvPicPr preferRelativeResize="0">
              <a:picLocks noGrp="1" noRo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p:blipFill>
          <p:spPr>
            <a:xfrm>
              <a:off x="9657227" y="5193519"/>
              <a:ext cx="1458000" cy="1451924"/>
            </a:xfrm>
            <a:prstGeom prst="rect">
              <a:avLst/>
            </a:prstGeom>
            <a:noFill/>
            <a:ln>
              <a:noFill/>
            </a:ln>
          </p:spPr>
        </p:pic>
      </p:grpSp>
    </p:spTree>
    <p:extLst>
      <p:ext uri="{BB962C8B-B14F-4D97-AF65-F5344CB8AC3E}">
        <p14:creationId xmlns:p14="http://schemas.microsoft.com/office/powerpoint/2010/main" val="1185390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This week you will be focusing on getting your product or service ready to sell at your </a:t>
            </a:r>
            <a:r>
              <a:rPr lang="en-US" b="1" dirty="0">
                <a:latin typeface="+mj-lt"/>
              </a:rPr>
              <a:t>pop-up shops</a:t>
            </a:r>
            <a:r>
              <a:rPr lang="en-US" dirty="0">
                <a:latin typeface="+mj-lt"/>
              </a:rPr>
              <a:t>!</a:t>
            </a:r>
          </a:p>
          <a:p>
            <a:pPr marL="0" indent="0">
              <a:buNone/>
            </a:pPr>
            <a:endParaRPr lang="en-US" dirty="0">
              <a:latin typeface="+mj-lt"/>
            </a:endParaRPr>
          </a:p>
          <a:p>
            <a:pPr marL="0" indent="0">
              <a:buNone/>
            </a:pPr>
            <a:r>
              <a:rPr lang="en-US" dirty="0">
                <a:latin typeface="+mj-lt"/>
              </a:rPr>
              <a:t>During this time, you’ll figure out what each team members strengths are and how to work as a team to create a successful product or service.</a:t>
            </a:r>
          </a:p>
          <a:p>
            <a:endParaRPr lang="en-US" b="1" dirty="0">
              <a:latin typeface="+mj-lt"/>
            </a:endParaRP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Ready to Sell?</a:t>
            </a:r>
          </a:p>
        </p:txBody>
      </p:sp>
      <p:pic>
        <p:nvPicPr>
          <p:cNvPr id="13" name="Money" descr="A blue and yellow squares&#10;&#10;Description automatically generated">
            <a:extLst>
              <a:ext uri="{FF2B5EF4-FFF2-40B4-BE49-F238E27FC236}">
                <a16:creationId xmlns:a16="http://schemas.microsoft.com/office/drawing/2014/main" id="{27420416-4A53-B758-7528-E649AB18225A}"/>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p:spPr>
      </p:pic>
      <p:sp>
        <p:nvSpPr>
          <p:cNvPr id="12" name="Overlay">
            <a:extLst>
              <a:ext uri="{FF2B5EF4-FFF2-40B4-BE49-F238E27FC236}">
                <a16:creationId xmlns:a16="http://schemas.microsoft.com/office/drawing/2014/main" id="{DE8789D5-C537-B572-A7C5-592F4ADBCD5E}"/>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ank">
            <a:extLst>
              <a:ext uri="{FF2B5EF4-FFF2-40B4-BE49-F238E27FC236}">
                <a16:creationId xmlns:a16="http://schemas.microsoft.com/office/drawing/2014/main" id="{B271075A-387D-5F64-20D1-3758B88C4169}"/>
              </a:ext>
            </a:extLst>
          </p:cNvPr>
          <p:cNvSpPr>
            <a:spLocks noGrp="1" noRot="1" noMove="1" noResize="1" noEditPoints="1" noAdjustHandles="1" noChangeArrowheads="1" noChangeShapeType="1"/>
          </p:cNvSpPr>
          <p:nvPr/>
        </p:nvSpPr>
        <p:spPr>
          <a:xfrm flipH="1">
            <a:off x="4636360" y="5930166"/>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7" name="Reflection">
            <a:extLst>
              <a:ext uri="{FF2B5EF4-FFF2-40B4-BE49-F238E27FC236}">
                <a16:creationId xmlns:a16="http://schemas.microsoft.com/office/drawing/2014/main" id="{A7186886-AD6F-A818-21AC-31FA8D1FC14A}"/>
              </a:ext>
            </a:extLst>
          </p:cNvPr>
          <p:cNvGrpSpPr>
            <a:grpSpLocks noGrp="1" noUngrp="1" noRot="1" noMove="1" noResize="1"/>
          </p:cNvGrpSpPr>
          <p:nvPr/>
        </p:nvGrpSpPr>
        <p:grpSpPr>
          <a:xfrm>
            <a:off x="3371100" y="4738255"/>
            <a:ext cx="8708650" cy="1917862"/>
            <a:chOff x="3371100" y="4738255"/>
            <a:chExt cx="8708650" cy="1917862"/>
          </a:xfrm>
        </p:grpSpPr>
        <p:sp>
          <p:nvSpPr>
            <p:cNvPr id="8" name="Prompt">
              <a:extLst>
                <a:ext uri="{FF2B5EF4-FFF2-40B4-BE49-F238E27FC236}">
                  <a16:creationId xmlns:a16="http://schemas.microsoft.com/office/drawing/2014/main" id="{99D93A48-08C3-EE3C-3840-B557EDFF9F18}"/>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How can you effectively encourage others to contribute? How do goals and success criteria fit together?</a:t>
              </a:r>
              <a:endParaRPr lang="en-US" i="0" u="none" strike="noStrike" cap="none" dirty="0">
                <a:solidFill>
                  <a:srgbClr val="000000"/>
                </a:solidFill>
              </a:endParaRPr>
            </a:p>
          </p:txBody>
        </p:sp>
        <p:pic>
          <p:nvPicPr>
            <p:cNvPr id="9" name="Problem Solving Badge">
              <a:extLst>
                <a:ext uri="{FF2B5EF4-FFF2-40B4-BE49-F238E27FC236}">
                  <a16:creationId xmlns:a16="http://schemas.microsoft.com/office/drawing/2014/main" id="{0450C56E-4017-3CE4-8DC8-CFC466B40AA0}"/>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7850" y="5204217"/>
              <a:ext cx="1451900" cy="1451900"/>
            </a:xfrm>
            <a:prstGeom prst="rect">
              <a:avLst/>
            </a:prstGeom>
            <a:noFill/>
            <a:ln>
              <a:noFill/>
            </a:ln>
          </p:spPr>
        </p:pic>
        <p:pic>
          <p:nvPicPr>
            <p:cNvPr id="10" name="Aiming High Badge">
              <a:extLst>
                <a:ext uri="{FF2B5EF4-FFF2-40B4-BE49-F238E27FC236}">
                  <a16:creationId xmlns:a16="http://schemas.microsoft.com/office/drawing/2014/main" id="{C7ECCD7E-6B18-1979-1577-C0D16E720341}"/>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9657227" y="5193519"/>
              <a:ext cx="1458000" cy="1451924"/>
            </a:xfrm>
            <a:prstGeom prst="rect">
              <a:avLst/>
            </a:prstGeom>
            <a:noFill/>
            <a:ln>
              <a:noFill/>
            </a:ln>
          </p:spPr>
        </p:pic>
      </p:grpSp>
    </p:spTree>
    <p:extLst>
      <p:ext uri="{BB962C8B-B14F-4D97-AF65-F5344CB8AC3E}">
        <p14:creationId xmlns:p14="http://schemas.microsoft.com/office/powerpoint/2010/main" val="20954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3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900" decel="100000" fill="hold"/>
                                        <p:tgtEl>
                                          <p:spTgt spid="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69AF-BCF6-7BF2-285E-A9D28FFA3CE3}"/>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EDAFF5E-BC0E-000E-064C-CFFD010E67E0}"/>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8A4D7465-4E74-9108-7B5F-62638CBD1628}"/>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This week you will be focusing on getting your product or service ready to sell at your </a:t>
            </a:r>
            <a:r>
              <a:rPr lang="en-US" b="1" dirty="0">
                <a:latin typeface="+mj-lt"/>
              </a:rPr>
              <a:t>pop-up shops</a:t>
            </a:r>
            <a:r>
              <a:rPr lang="en-US" dirty="0">
                <a:latin typeface="+mj-lt"/>
              </a:rPr>
              <a:t>!</a:t>
            </a:r>
          </a:p>
          <a:p>
            <a:pPr marL="0" indent="0">
              <a:buNone/>
            </a:pPr>
            <a:endParaRPr lang="en-US" dirty="0">
              <a:latin typeface="+mj-lt"/>
            </a:endParaRPr>
          </a:p>
          <a:p>
            <a:pPr marL="0" indent="0">
              <a:buNone/>
            </a:pPr>
            <a:r>
              <a:rPr lang="en-US" dirty="0">
                <a:latin typeface="+mj-lt"/>
              </a:rPr>
              <a:t>During this time, you’ll figure out what each team members strengths are and how to work as a team to create a successful product or service.</a:t>
            </a:r>
          </a:p>
          <a:p>
            <a:endParaRPr lang="en-US" b="1" dirty="0">
              <a:latin typeface="+mj-lt"/>
            </a:endParaRPr>
          </a:p>
        </p:txBody>
      </p:sp>
      <p:sp>
        <p:nvSpPr>
          <p:cNvPr id="4" name="Title">
            <a:extLst>
              <a:ext uri="{FF2B5EF4-FFF2-40B4-BE49-F238E27FC236}">
                <a16:creationId xmlns:a16="http://schemas.microsoft.com/office/drawing/2014/main" id="{85ED94C9-663C-3A16-2F32-2C66F8939B5D}"/>
              </a:ext>
            </a:extLst>
          </p:cNvPr>
          <p:cNvSpPr>
            <a:spLocks noGrp="1" noRot="1" noMove="1" noResize="1" noEditPoints="1" noAdjustHandles="1" noChangeArrowheads="1" noChangeShapeType="1"/>
          </p:cNvSpPr>
          <p:nvPr>
            <p:ph type="title"/>
          </p:nvPr>
        </p:nvSpPr>
        <p:spPr/>
        <p:txBody>
          <a:bodyPr/>
          <a:lstStyle/>
          <a:p>
            <a:r>
              <a:rPr lang="en-US" sz="2800" dirty="0"/>
              <a:t>Ready to Sell?</a:t>
            </a:r>
          </a:p>
        </p:txBody>
      </p:sp>
      <p:pic>
        <p:nvPicPr>
          <p:cNvPr id="6" name="Money" descr="A blue and yellow squares&#10;&#10;Description automatically generated">
            <a:extLst>
              <a:ext uri="{FF2B5EF4-FFF2-40B4-BE49-F238E27FC236}">
                <a16:creationId xmlns:a16="http://schemas.microsoft.com/office/drawing/2014/main" id="{5A1E7BA3-5FC9-908F-31FD-126853B1FA08}"/>
              </a:ext>
            </a:extLst>
          </p:cNvPr>
          <p:cNvPicPr>
            <a:picLocks/>
          </p:cNvPicPr>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
        <p:nvSpPr>
          <p:cNvPr id="12" name="Overlay">
            <a:extLst>
              <a:ext uri="{FF2B5EF4-FFF2-40B4-BE49-F238E27FC236}">
                <a16:creationId xmlns:a16="http://schemas.microsoft.com/office/drawing/2014/main" id="{3A1DF6BA-EDF0-BAF2-C70B-D6680454FA71}"/>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Likert">
            <a:extLst>
              <a:ext uri="{FF2B5EF4-FFF2-40B4-BE49-F238E27FC236}">
                <a16:creationId xmlns:a16="http://schemas.microsoft.com/office/drawing/2014/main" id="{EFAC3095-E85F-49EC-805F-2EDEB7A39FDB}"/>
              </a:ext>
            </a:extLst>
          </p:cNvPr>
          <p:cNvSpPr>
            <a:spLocks noGrp="1" noRot="1" noMove="1" noResize="1" noEditPoints="1" noAdjustHandles="1" noChangeArrowheads="1" noChangeShapeType="1"/>
          </p:cNvSpPr>
          <p:nvPr/>
        </p:nvSpPr>
        <p:spPr>
          <a:xfrm flipH="1">
            <a:off x="4636360" y="2404010"/>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effectively encouraging others to contribute.</a:t>
            </a:r>
          </a:p>
          <a:p>
            <a:pPr lvl="0" algn="ctr">
              <a:buClr>
                <a:schemeClr val="dk1"/>
              </a:buClr>
              <a:buSzPts val="1100"/>
            </a:pPr>
            <a:endParaRPr lang="en-US" b="1" dirty="0">
              <a:solidFill>
                <a:srgbClr val="BBD153"/>
              </a:solidFill>
            </a:endParaRPr>
          </a:p>
          <a:p>
            <a:pPr lvl="0" algn="ctr">
              <a:buClr>
                <a:schemeClr val="dk1"/>
              </a:buClr>
              <a:buSzPts val="1100"/>
            </a:pPr>
            <a:r>
              <a:rPr lang="en-US" b="1" dirty="0">
                <a:solidFill>
                  <a:srgbClr val="BBD153"/>
                </a:solidFill>
              </a:rPr>
              <a:t>I am able to apply my understanding of how goals and success criteria fit together.</a:t>
            </a:r>
          </a:p>
          <a:p>
            <a:pPr lvl="0" algn="ctr">
              <a:buClr>
                <a:schemeClr val="dk1"/>
              </a:buClr>
              <a:buSzPts val="1100"/>
            </a:pPr>
            <a:endParaRPr lang="en-US" i="1" dirty="0">
              <a:solidFill>
                <a:srgbClr val="BBD153"/>
              </a:solidFill>
            </a:endParaRPr>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13" name="Rank">
            <a:extLst>
              <a:ext uri="{FF2B5EF4-FFF2-40B4-BE49-F238E27FC236}">
                <a16:creationId xmlns:a16="http://schemas.microsoft.com/office/drawing/2014/main" id="{BFA286AE-F5E8-84A9-D123-FB3C46318039}"/>
              </a:ext>
            </a:extLst>
          </p:cNvPr>
          <p:cNvSpPr>
            <a:spLocks noGrp="1" noRot="1" noMove="1" noResize="1" noEditPoints="1" noAdjustHandles="1" noChangeArrowheads="1" noChangeShapeType="1"/>
          </p:cNvSpPr>
          <p:nvPr/>
        </p:nvSpPr>
        <p:spPr>
          <a:xfrm flipH="1">
            <a:off x="4639410" y="1671291"/>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14" name="Reflection">
            <a:extLst>
              <a:ext uri="{FF2B5EF4-FFF2-40B4-BE49-F238E27FC236}">
                <a16:creationId xmlns:a16="http://schemas.microsoft.com/office/drawing/2014/main" id="{6471810C-7E35-D183-56DA-1D1483442F87}"/>
              </a:ext>
            </a:extLst>
          </p:cNvPr>
          <p:cNvGrpSpPr>
            <a:grpSpLocks noGrp="1" noUngrp="1" noRot="1" noMove="1" noResize="1"/>
          </p:cNvGrpSpPr>
          <p:nvPr/>
        </p:nvGrpSpPr>
        <p:grpSpPr>
          <a:xfrm>
            <a:off x="3374150" y="479380"/>
            <a:ext cx="8708650" cy="1917862"/>
            <a:chOff x="3371100" y="4738255"/>
            <a:chExt cx="8708650" cy="1917862"/>
          </a:xfrm>
        </p:grpSpPr>
        <p:sp>
          <p:nvSpPr>
            <p:cNvPr id="15" name="Prompt">
              <a:extLst>
                <a:ext uri="{FF2B5EF4-FFF2-40B4-BE49-F238E27FC236}">
                  <a16:creationId xmlns:a16="http://schemas.microsoft.com/office/drawing/2014/main" id="{717D9F50-932A-AA57-9A16-AF9F0E97DCBE}"/>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chemeClr val="bg1"/>
                  </a:solidFill>
                </a:rPr>
                <a:t>Think: </a:t>
              </a:r>
              <a:r>
                <a:rPr lang="en-US" dirty="0">
                  <a:solidFill>
                    <a:schemeClr val="bg1"/>
                  </a:solidFill>
                </a:rPr>
                <a:t>How can you effectively encourage others to contribute? How do goals and success criteria fit together?</a:t>
              </a:r>
              <a:endParaRPr lang="en-US" i="0" u="none" strike="noStrike" cap="none" dirty="0">
                <a:solidFill>
                  <a:schemeClr val="bg1"/>
                </a:solidFill>
              </a:endParaRPr>
            </a:p>
          </p:txBody>
        </p:sp>
        <p:pic>
          <p:nvPicPr>
            <p:cNvPr id="16" name="Problem Solving Badge">
              <a:extLst>
                <a:ext uri="{FF2B5EF4-FFF2-40B4-BE49-F238E27FC236}">
                  <a16:creationId xmlns:a16="http://schemas.microsoft.com/office/drawing/2014/main" id="{2414F2E2-005D-8352-A023-A0F69DF1BFE8}"/>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7850" y="5204217"/>
              <a:ext cx="1451900" cy="1451900"/>
            </a:xfrm>
            <a:prstGeom prst="rect">
              <a:avLst/>
            </a:prstGeom>
            <a:noFill/>
            <a:ln>
              <a:noFill/>
            </a:ln>
          </p:spPr>
        </p:pic>
        <p:pic>
          <p:nvPicPr>
            <p:cNvPr id="17" name="Aiming High Badge">
              <a:extLst>
                <a:ext uri="{FF2B5EF4-FFF2-40B4-BE49-F238E27FC236}">
                  <a16:creationId xmlns:a16="http://schemas.microsoft.com/office/drawing/2014/main" id="{B4612174-EA43-F146-DFEC-EFAAAC84DB72}"/>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9657227" y="5193519"/>
              <a:ext cx="1458000" cy="1451924"/>
            </a:xfrm>
            <a:prstGeom prst="rect">
              <a:avLst/>
            </a:prstGeom>
            <a:noFill/>
            <a:ln>
              <a:noFill/>
            </a:ln>
          </p:spPr>
        </p:pic>
      </p:grpSp>
    </p:spTree>
    <p:extLst>
      <p:ext uri="{BB962C8B-B14F-4D97-AF65-F5344CB8AC3E}">
        <p14:creationId xmlns:p14="http://schemas.microsoft.com/office/powerpoint/2010/main" val="3705450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21D32-C0CD-3782-B625-E61B6DAC9430}"/>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88C8C597-538E-7928-DEC5-E1C58CCACFED}"/>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How can you promote your product or service?</a:t>
            </a:r>
          </a:p>
          <a:p>
            <a:pPr marL="0" indent="0">
              <a:buNone/>
            </a:pPr>
            <a:endParaRPr lang="en-US" dirty="0">
              <a:latin typeface="+mj-lt"/>
            </a:endParaRPr>
          </a:p>
          <a:p>
            <a:r>
              <a:rPr lang="en-US" dirty="0">
                <a:latin typeface="+mj-lt"/>
              </a:rPr>
              <a:t>Social media, posters or word of mouth?</a:t>
            </a:r>
          </a:p>
          <a:p>
            <a:r>
              <a:rPr lang="en-US" dirty="0">
                <a:latin typeface="+mj-lt"/>
              </a:rPr>
              <a:t>Pop-Up Shop or join an event?</a:t>
            </a:r>
          </a:p>
          <a:p>
            <a:r>
              <a:rPr lang="en-US" dirty="0">
                <a:latin typeface="+mj-lt"/>
              </a:rPr>
              <a:t>Sell at a local market?</a:t>
            </a:r>
          </a:p>
          <a:p>
            <a:r>
              <a:rPr lang="en-US" dirty="0">
                <a:latin typeface="+mj-lt"/>
              </a:rPr>
              <a:t>Contact your local community?</a:t>
            </a:r>
          </a:p>
          <a:p>
            <a:r>
              <a:rPr lang="en-US" dirty="0">
                <a:latin typeface="+mj-lt"/>
              </a:rPr>
              <a:t>Local radio or press?</a:t>
            </a:r>
          </a:p>
          <a:p>
            <a:pPr marL="0" indent="0">
              <a:buNone/>
            </a:pPr>
            <a:endParaRPr lang="en-US" dirty="0">
              <a:latin typeface="+mj-lt"/>
            </a:endParaRPr>
          </a:p>
          <a:p>
            <a:pPr marL="0" indent="0">
              <a:buNone/>
            </a:pPr>
            <a:r>
              <a:rPr lang="en-US" dirty="0">
                <a:latin typeface="+mj-lt"/>
              </a:rPr>
              <a:t>Use your </a:t>
            </a:r>
            <a:r>
              <a:rPr lang="en-US" b="1" dirty="0">
                <a:latin typeface="+mj-lt"/>
              </a:rPr>
              <a:t>Top Tips for Advertising </a:t>
            </a:r>
            <a:r>
              <a:rPr lang="en-US" dirty="0">
                <a:latin typeface="+mj-lt"/>
              </a:rPr>
              <a:t>guide to help you gain engagement at your pop-up shop, or if you’re selling to your friends or family!</a:t>
            </a:r>
          </a:p>
          <a:p>
            <a:pPr marL="0" indent="0">
              <a:buNone/>
            </a:pPr>
            <a:endParaRPr lang="en-US" dirty="0">
              <a:latin typeface="+mj-lt"/>
            </a:endParaRPr>
          </a:p>
        </p:txBody>
      </p:sp>
      <p:sp>
        <p:nvSpPr>
          <p:cNvPr id="4" name="Title">
            <a:extLst>
              <a:ext uri="{FF2B5EF4-FFF2-40B4-BE49-F238E27FC236}">
                <a16:creationId xmlns:a16="http://schemas.microsoft.com/office/drawing/2014/main" id="{6C9A9102-65F6-BA73-6365-79E268FE8E82}"/>
              </a:ext>
            </a:extLst>
          </p:cNvPr>
          <p:cNvSpPr>
            <a:spLocks noGrp="1" noRot="1" noMove="1" noResize="1" noEditPoints="1" noAdjustHandles="1" noChangeArrowheads="1" noChangeShapeType="1"/>
          </p:cNvSpPr>
          <p:nvPr>
            <p:ph type="title"/>
          </p:nvPr>
        </p:nvSpPr>
        <p:spPr/>
        <p:txBody>
          <a:bodyPr/>
          <a:lstStyle/>
          <a:p>
            <a:r>
              <a:rPr lang="en-GB" sz="2800" dirty="0"/>
              <a:t>Advertising</a:t>
            </a:r>
            <a:endParaRPr lang="en-US" sz="2800" dirty="0"/>
          </a:p>
        </p:txBody>
      </p:sp>
      <p:pic>
        <p:nvPicPr>
          <p:cNvPr id="11" name="Megaphone" descr="A yellow and blue light with a sun&#10;&#10;Description automatically generated">
            <a:extLst>
              <a:ext uri="{FF2B5EF4-FFF2-40B4-BE49-F238E27FC236}">
                <a16:creationId xmlns:a16="http://schemas.microsoft.com/office/drawing/2014/main" id="{0DE7BC5A-EEB0-15CB-EE26-78ABFC049F3D}"/>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861" r="9861"/>
          <a:stretch>
            <a:fillRect/>
          </a:stretch>
        </p:blipFill>
        <p:spPr>
          <a:xfrm>
            <a:off x="0" y="0"/>
            <a:ext cx="5505450" cy="6858000"/>
          </a:xfrm>
        </p:spPr>
      </p:pic>
      <p:sp>
        <p:nvSpPr>
          <p:cNvPr id="13" name="Overlay">
            <a:extLst>
              <a:ext uri="{FF2B5EF4-FFF2-40B4-BE49-F238E27FC236}">
                <a16:creationId xmlns:a16="http://schemas.microsoft.com/office/drawing/2014/main" id="{E5CEF40D-6F52-4B18-711A-540C323CA8D8}"/>
              </a:ext>
            </a:extLst>
          </p:cNvPr>
          <p:cNvSpPr>
            <a:spLocks noGrp="1" noRot="1" noMove="1" noResize="1" noEditPoints="1" noAdjustHandles="1" noChangeArrowheads="1" noChangeShapeType="1"/>
          </p:cNvSpPr>
          <p:nvPr/>
        </p:nvSpPr>
        <p:spPr>
          <a:xfrm>
            <a:off x="1" y="0"/>
            <a:ext cx="12191999"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ank">
            <a:extLst>
              <a:ext uri="{FF2B5EF4-FFF2-40B4-BE49-F238E27FC236}">
                <a16:creationId xmlns:a16="http://schemas.microsoft.com/office/drawing/2014/main" id="{B4C8B239-9983-BD5D-F60C-2C6C78E3C6C6}"/>
              </a:ext>
            </a:extLst>
          </p:cNvPr>
          <p:cNvSpPr>
            <a:spLocks noGrp="1" noRot="1" noMove="1" noResize="1" noEditPoints="1" noAdjustHandles="1" noChangeArrowheads="1" noChangeShapeType="1"/>
          </p:cNvSpPr>
          <p:nvPr/>
        </p:nvSpPr>
        <p:spPr>
          <a:xfrm flipH="1">
            <a:off x="4636360" y="5932445"/>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6" name="Reflection">
            <a:extLst>
              <a:ext uri="{FF2B5EF4-FFF2-40B4-BE49-F238E27FC236}">
                <a16:creationId xmlns:a16="http://schemas.microsoft.com/office/drawing/2014/main" id="{F1065188-591E-6DCA-B20C-3051F253CDBD}"/>
              </a:ext>
            </a:extLst>
          </p:cNvPr>
          <p:cNvGrpSpPr>
            <a:grpSpLocks noGrp="1" noUngrp="1" noRot="1" noMove="1" noResize="1"/>
          </p:cNvGrpSpPr>
          <p:nvPr/>
        </p:nvGrpSpPr>
        <p:grpSpPr>
          <a:xfrm>
            <a:off x="3371100" y="5035267"/>
            <a:ext cx="8711700" cy="1623900"/>
            <a:chOff x="3371100" y="5035267"/>
            <a:chExt cx="8711700" cy="1623900"/>
          </a:xfrm>
        </p:grpSpPr>
        <p:sp>
          <p:nvSpPr>
            <p:cNvPr id="7" name="Prompt">
              <a:extLst>
                <a:ext uri="{FF2B5EF4-FFF2-40B4-BE49-F238E27FC236}">
                  <a16:creationId xmlns:a16="http://schemas.microsoft.com/office/drawing/2014/main" id="{B375FC50-24B6-9AA5-7F67-F76FA7451834}"/>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buClr>
                  <a:srgbClr val="000000"/>
                </a:buClr>
                <a:buSzPts val="2000"/>
              </a:pPr>
              <a:r>
                <a:rPr lang="en-US" b="1" dirty="0"/>
                <a:t>Discuss: </a:t>
              </a:r>
              <a:r>
                <a:rPr lang="en-US" dirty="0"/>
                <a:t>How can we create solutions to problems, and where might we look for inspiration?</a:t>
              </a:r>
              <a:endParaRPr lang="en-US" i="0" u="none" strike="noStrike" cap="none" dirty="0">
                <a:solidFill>
                  <a:srgbClr val="000000"/>
                </a:solidFill>
              </a:endParaRPr>
            </a:p>
          </p:txBody>
        </p:sp>
        <p:pic>
          <p:nvPicPr>
            <p:cNvPr id="9" name="Problem Solving Badge">
              <a:extLst>
                <a:ext uri="{FF2B5EF4-FFF2-40B4-BE49-F238E27FC236}">
                  <a16:creationId xmlns:a16="http://schemas.microsoft.com/office/drawing/2014/main" id="{A79B6D19-76BF-5593-F2F8-5A6C8D60AB34}"/>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236105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37"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900" decel="100000" fill="hold"/>
                                        <p:tgtEl>
                                          <p:spTgt spid="6"/>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63" fill="hold">
                            <p:stCondLst>
                              <p:cond delay="1000"/>
                            </p:stCondLst>
                            <p:childTnLst>
                              <p:par>
                                <p:cTn id="64" presetID="47"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8DFB-68FE-70D0-26C0-8C1884B6F997}"/>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9F755D47-F828-C1A1-1492-187CECC3E0C8}"/>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A4CB3A8B-0814-CD30-A3B2-BDBD51F14778}"/>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How can you promote your product or service?</a:t>
            </a:r>
          </a:p>
          <a:p>
            <a:pPr marL="0" indent="0">
              <a:buNone/>
            </a:pPr>
            <a:endParaRPr lang="en-US" dirty="0">
              <a:latin typeface="+mj-lt"/>
            </a:endParaRPr>
          </a:p>
          <a:p>
            <a:r>
              <a:rPr lang="en-US" dirty="0">
                <a:latin typeface="+mj-lt"/>
              </a:rPr>
              <a:t>Social media, posters or word of mouth?</a:t>
            </a:r>
          </a:p>
          <a:p>
            <a:r>
              <a:rPr lang="en-US" dirty="0">
                <a:latin typeface="+mj-lt"/>
              </a:rPr>
              <a:t>Pop-Up Shop or join an event?</a:t>
            </a:r>
          </a:p>
          <a:p>
            <a:r>
              <a:rPr lang="en-US" dirty="0">
                <a:latin typeface="+mj-lt"/>
              </a:rPr>
              <a:t>Sell at a local market?</a:t>
            </a:r>
          </a:p>
          <a:p>
            <a:r>
              <a:rPr lang="en-US" dirty="0">
                <a:latin typeface="+mj-lt"/>
              </a:rPr>
              <a:t>Contact your local community?</a:t>
            </a:r>
          </a:p>
          <a:p>
            <a:r>
              <a:rPr lang="en-US" dirty="0">
                <a:latin typeface="+mj-lt"/>
              </a:rPr>
              <a:t>Local radio or press?</a:t>
            </a:r>
          </a:p>
          <a:p>
            <a:pPr marL="0" indent="0">
              <a:buNone/>
            </a:pPr>
            <a:endParaRPr lang="en-US" dirty="0">
              <a:latin typeface="+mj-lt"/>
            </a:endParaRPr>
          </a:p>
          <a:p>
            <a:pPr marL="0" indent="0">
              <a:buNone/>
            </a:pPr>
            <a:r>
              <a:rPr lang="en-US" dirty="0">
                <a:latin typeface="+mj-lt"/>
              </a:rPr>
              <a:t>Use your </a:t>
            </a:r>
            <a:r>
              <a:rPr lang="en-US" b="1" dirty="0">
                <a:latin typeface="+mj-lt"/>
              </a:rPr>
              <a:t>Top Tips for Advertising </a:t>
            </a:r>
            <a:r>
              <a:rPr lang="en-US" dirty="0">
                <a:latin typeface="+mj-lt"/>
              </a:rPr>
              <a:t>guide to help you gain engagement at your pop-up shop, or if you’re selling to your friends or family!</a:t>
            </a:r>
          </a:p>
          <a:p>
            <a:pPr marL="0" indent="0">
              <a:buNone/>
            </a:pPr>
            <a:endParaRPr lang="en-US" dirty="0">
              <a:latin typeface="+mj-lt"/>
            </a:endParaRPr>
          </a:p>
        </p:txBody>
      </p:sp>
      <p:sp>
        <p:nvSpPr>
          <p:cNvPr id="4" name="Title">
            <a:extLst>
              <a:ext uri="{FF2B5EF4-FFF2-40B4-BE49-F238E27FC236}">
                <a16:creationId xmlns:a16="http://schemas.microsoft.com/office/drawing/2014/main" id="{32CC06C6-1E22-9B29-C93D-4AA214511DB8}"/>
              </a:ext>
            </a:extLst>
          </p:cNvPr>
          <p:cNvSpPr>
            <a:spLocks noGrp="1" noRot="1" noMove="1" noResize="1" noEditPoints="1" noAdjustHandles="1" noChangeArrowheads="1" noChangeShapeType="1"/>
          </p:cNvSpPr>
          <p:nvPr>
            <p:ph type="title"/>
          </p:nvPr>
        </p:nvSpPr>
        <p:spPr/>
        <p:txBody>
          <a:bodyPr/>
          <a:lstStyle/>
          <a:p>
            <a:r>
              <a:rPr lang="en-GB" sz="2800" dirty="0"/>
              <a:t>Advertising</a:t>
            </a:r>
            <a:endParaRPr lang="en-US" sz="2800" dirty="0"/>
          </a:p>
        </p:txBody>
      </p:sp>
      <p:pic>
        <p:nvPicPr>
          <p:cNvPr id="6" name="Megaphone" descr="A yellow and blue light with a sun&#10;&#10;Description automatically generated">
            <a:extLst>
              <a:ext uri="{FF2B5EF4-FFF2-40B4-BE49-F238E27FC236}">
                <a16:creationId xmlns:a16="http://schemas.microsoft.com/office/drawing/2014/main" id="{49AB1BF2-3833-B80E-60B4-33DABE27571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9861" r="9861"/>
          <a:stretch>
            <a:fillRect/>
          </a:stretch>
        </p:blipFill>
        <p:spPr>
          <a:xfrm>
            <a:off x="0" y="0"/>
            <a:ext cx="5505450" cy="6858000"/>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
        <p:nvSpPr>
          <p:cNvPr id="13" name="Overlay">
            <a:extLst>
              <a:ext uri="{FF2B5EF4-FFF2-40B4-BE49-F238E27FC236}">
                <a16:creationId xmlns:a16="http://schemas.microsoft.com/office/drawing/2014/main" id="{19373F1E-D9E8-C8E9-DC1D-79B947711699}"/>
              </a:ext>
            </a:extLst>
          </p:cNvPr>
          <p:cNvSpPr>
            <a:spLocks noGrp="1" noRot="1" noMove="1" noResize="1" noEditPoints="1" noAdjustHandles="1" noChangeArrowheads="1" noChangeShapeType="1"/>
          </p:cNvSpPr>
          <p:nvPr/>
        </p:nvSpPr>
        <p:spPr>
          <a:xfrm>
            <a:off x="1" y="0"/>
            <a:ext cx="12191999"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ikert">
            <a:extLst>
              <a:ext uri="{FF2B5EF4-FFF2-40B4-BE49-F238E27FC236}">
                <a16:creationId xmlns:a16="http://schemas.microsoft.com/office/drawing/2014/main" id="{4795FF2B-05E5-F00A-00B3-150FABFE9E31}"/>
              </a:ext>
            </a:extLst>
          </p:cNvPr>
          <p:cNvSpPr>
            <a:spLocks noGrp="1" noRot="1" noMove="1" noResize="1" noEditPoints="1" noAdjustHandles="1" noChangeArrowheads="1" noChangeShapeType="1"/>
          </p:cNvSpPr>
          <p:nvPr/>
        </p:nvSpPr>
        <p:spPr>
          <a:xfrm flipH="1">
            <a:off x="4636360" y="2106998"/>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create solutions for complex problems by generating a range of options.</a:t>
            </a:r>
          </a:p>
          <a:p>
            <a:pPr lvl="0" algn="ctr">
              <a:buClr>
                <a:schemeClr val="dk1"/>
              </a:buClr>
              <a:buSzPts val="1100"/>
            </a:pPr>
            <a:endParaRPr lang="en-US" i="1" dirty="0"/>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 4. Often</a:t>
            </a:r>
          </a:p>
          <a:p>
            <a:pPr lvl="0" algn="ctr">
              <a:buClr>
                <a:schemeClr val="dk1"/>
              </a:buClr>
              <a:buSzPts val="1100"/>
            </a:pPr>
            <a:r>
              <a:rPr lang="en-US" dirty="0">
                <a:solidFill>
                  <a:schemeClr val="bg1"/>
                </a:solidFill>
                <a:latin typeface="Poppins" panose="00000500000000000000" pitchFamily="2" charset="0"/>
              </a:rPr>
              <a:t> 5. Almost always</a:t>
            </a: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11" name="Rank">
            <a:extLst>
              <a:ext uri="{FF2B5EF4-FFF2-40B4-BE49-F238E27FC236}">
                <a16:creationId xmlns:a16="http://schemas.microsoft.com/office/drawing/2014/main" id="{EE63B990-E762-BBCD-CCC3-5D49B2B6BFD6}"/>
              </a:ext>
            </a:extLst>
          </p:cNvPr>
          <p:cNvSpPr>
            <a:spLocks noGrp="1" noRot="1" noMove="1" noResize="1" noEditPoints="1" noAdjustHandles="1" noChangeArrowheads="1" noChangeShapeType="1"/>
          </p:cNvSpPr>
          <p:nvPr/>
        </p:nvSpPr>
        <p:spPr>
          <a:xfrm flipH="1">
            <a:off x="4636360" y="1350409"/>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12" name="Reflection">
            <a:extLst>
              <a:ext uri="{FF2B5EF4-FFF2-40B4-BE49-F238E27FC236}">
                <a16:creationId xmlns:a16="http://schemas.microsoft.com/office/drawing/2014/main" id="{0343F32A-61F2-FE85-2F2D-5E487174951B}"/>
              </a:ext>
            </a:extLst>
          </p:cNvPr>
          <p:cNvGrpSpPr>
            <a:grpSpLocks noGrp="1" noUngrp="1" noRot="1" noMove="1" noResize="1"/>
          </p:cNvGrpSpPr>
          <p:nvPr/>
        </p:nvGrpSpPr>
        <p:grpSpPr>
          <a:xfrm>
            <a:off x="3371100" y="453231"/>
            <a:ext cx="8711700" cy="1623900"/>
            <a:chOff x="3371100" y="5035267"/>
            <a:chExt cx="8711700" cy="1623900"/>
          </a:xfrm>
        </p:grpSpPr>
        <p:sp>
          <p:nvSpPr>
            <p:cNvPr id="14" name="Prompt">
              <a:extLst>
                <a:ext uri="{FF2B5EF4-FFF2-40B4-BE49-F238E27FC236}">
                  <a16:creationId xmlns:a16="http://schemas.microsoft.com/office/drawing/2014/main" id="{BBFE277E-7636-4FD9-5BD8-9FC04E257D94}"/>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buClr>
                  <a:srgbClr val="000000"/>
                </a:buClr>
                <a:buSzPts val="2000"/>
              </a:pPr>
              <a:r>
                <a:rPr lang="en-US" b="1" dirty="0">
                  <a:solidFill>
                    <a:schemeClr val="bg1"/>
                  </a:solidFill>
                </a:rPr>
                <a:t>Discuss: </a:t>
              </a:r>
              <a:r>
                <a:rPr lang="en-US" dirty="0">
                  <a:solidFill>
                    <a:schemeClr val="bg1"/>
                  </a:solidFill>
                </a:rPr>
                <a:t>How can we create solutions to problems, and where might we look for inspiration?</a:t>
              </a:r>
              <a:endParaRPr lang="en-US" i="0" u="none" strike="noStrike" cap="none" dirty="0">
                <a:solidFill>
                  <a:schemeClr val="bg1"/>
                </a:solidFill>
              </a:endParaRPr>
            </a:p>
          </p:txBody>
        </p:sp>
        <p:pic>
          <p:nvPicPr>
            <p:cNvPr id="15" name="Problem Solving Badge">
              <a:extLst>
                <a:ext uri="{FF2B5EF4-FFF2-40B4-BE49-F238E27FC236}">
                  <a16:creationId xmlns:a16="http://schemas.microsoft.com/office/drawing/2014/main" id="{047403F0-8DF8-F97D-1A1B-E9252CFF54D2}"/>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2724065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47BE-F42E-114A-78BC-AC975D4F97E8}"/>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50EB58BF-0095-0AA8-B529-CACAC8484736}"/>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A0930BD3-C0CF-6708-7C3C-AF18644C6CCB}"/>
              </a:ext>
            </a:extLst>
          </p:cNvPr>
          <p:cNvSpPr>
            <a:spLocks noGrp="1" noRot="1" noMove="1" noResize="1" noEditPoints="1" noAdjustHandles="1" noChangeArrowheads="1" noChangeShapeType="1"/>
          </p:cNvSpPr>
          <p:nvPr>
            <p:ph type="body" sz="quarter" idx="12"/>
          </p:nvPr>
        </p:nvSpPr>
        <p:spPr/>
        <p:txBody>
          <a:bodyPr/>
          <a:lstStyle/>
          <a:p>
            <a:pPr marL="0" lvl="0" indent="0">
              <a:lnSpc>
                <a:spcPct val="90000"/>
              </a:lnSpc>
              <a:spcBef>
                <a:spcPts val="1000"/>
              </a:spcBef>
              <a:buNone/>
            </a:pPr>
            <a:r>
              <a:rPr lang="en-US" b="1" dirty="0">
                <a:solidFill>
                  <a:srgbClr val="032F3C"/>
                </a:solidFill>
                <a:latin typeface="Montserrat"/>
                <a:ea typeface="+mn-ea"/>
              </a:rPr>
              <a:t>Don’t forget to submit your poster!</a:t>
            </a:r>
          </a:p>
          <a:p>
            <a:pPr marL="0" lvl="0" indent="0">
              <a:lnSpc>
                <a:spcPct val="90000"/>
              </a:lnSpc>
              <a:spcBef>
                <a:spcPts val="1000"/>
              </a:spcBef>
              <a:buNone/>
            </a:pPr>
            <a:endParaRPr lang="en-US" b="1" dirty="0">
              <a:solidFill>
                <a:srgbClr val="032F3C"/>
              </a:solidFill>
              <a:latin typeface="Montserrat"/>
              <a:ea typeface="+mn-ea"/>
            </a:endParaRPr>
          </a:p>
          <a:p>
            <a:pPr marL="0" lvl="0" indent="0">
              <a:lnSpc>
                <a:spcPct val="90000"/>
              </a:lnSpc>
              <a:spcBef>
                <a:spcPts val="1000"/>
              </a:spcBef>
              <a:buNone/>
            </a:pPr>
            <a:r>
              <a:rPr lang="en-US" dirty="0">
                <a:solidFill>
                  <a:srgbClr val="032F3C"/>
                </a:solidFill>
                <a:latin typeface="Montserrat"/>
                <a:ea typeface="+mn-ea"/>
              </a:rPr>
              <a:t>Your poster should be no more than one side of page and should showcase your product or service, its cost, your market research findings, and what makes you business unique!</a:t>
            </a:r>
          </a:p>
          <a:p>
            <a:pPr marL="0" lvl="0" indent="0">
              <a:lnSpc>
                <a:spcPct val="90000"/>
              </a:lnSpc>
              <a:spcBef>
                <a:spcPts val="1000"/>
              </a:spcBef>
              <a:buNone/>
            </a:pPr>
            <a:endParaRPr lang="en-US" dirty="0">
              <a:solidFill>
                <a:srgbClr val="032F3C"/>
              </a:solidFill>
              <a:latin typeface="Montserrat"/>
              <a:ea typeface="+mn-ea"/>
            </a:endParaRPr>
          </a:p>
          <a:p>
            <a:pPr marL="0" lvl="0" indent="0">
              <a:lnSpc>
                <a:spcPct val="90000"/>
              </a:lnSpc>
              <a:spcBef>
                <a:spcPts val="1000"/>
              </a:spcBef>
              <a:buNone/>
            </a:pPr>
            <a:r>
              <a:rPr lang="en-US" dirty="0">
                <a:solidFill>
                  <a:srgbClr val="032F3C"/>
                </a:solidFill>
                <a:latin typeface="Montserrat"/>
                <a:ea typeface="+mn-ea"/>
              </a:rPr>
              <a:t>Refer to your </a:t>
            </a:r>
            <a:r>
              <a:rPr lang="en-US" b="1" dirty="0">
                <a:solidFill>
                  <a:srgbClr val="032F3C"/>
                </a:solidFill>
                <a:latin typeface="Montserrat"/>
                <a:ea typeface="+mn-ea"/>
              </a:rPr>
              <a:t>Top Tips for Sales Posters </a:t>
            </a:r>
            <a:r>
              <a:rPr lang="en-US" dirty="0">
                <a:solidFill>
                  <a:srgbClr val="032F3C"/>
                </a:solidFill>
                <a:latin typeface="Montserrat"/>
                <a:ea typeface="+mn-ea"/>
              </a:rPr>
              <a:t>guide if you need to.</a:t>
            </a:r>
          </a:p>
          <a:p>
            <a:pPr marL="0" lvl="0" indent="0">
              <a:lnSpc>
                <a:spcPct val="90000"/>
              </a:lnSpc>
              <a:spcBef>
                <a:spcPts val="1000"/>
              </a:spcBef>
              <a:buNone/>
            </a:pPr>
            <a:endParaRPr lang="en-US" b="1" dirty="0">
              <a:solidFill>
                <a:srgbClr val="032F3C"/>
              </a:solidFill>
              <a:latin typeface="Montserrat"/>
              <a:ea typeface="+mn-ea"/>
            </a:endParaRPr>
          </a:p>
        </p:txBody>
      </p:sp>
      <p:sp>
        <p:nvSpPr>
          <p:cNvPr id="4" name="Title">
            <a:extLst>
              <a:ext uri="{FF2B5EF4-FFF2-40B4-BE49-F238E27FC236}">
                <a16:creationId xmlns:a16="http://schemas.microsoft.com/office/drawing/2014/main" id="{466C8F09-D37D-4138-9B9E-1C3B365D01D7}"/>
              </a:ext>
            </a:extLst>
          </p:cNvPr>
          <p:cNvSpPr>
            <a:spLocks noGrp="1" noRot="1" noMove="1" noResize="1" noEditPoints="1" noAdjustHandles="1" noChangeArrowheads="1" noChangeShapeType="1"/>
          </p:cNvSpPr>
          <p:nvPr>
            <p:ph type="title"/>
          </p:nvPr>
        </p:nvSpPr>
        <p:spPr/>
        <p:txBody>
          <a:bodyPr/>
          <a:lstStyle/>
          <a:p>
            <a:r>
              <a:rPr lang="en-GB" sz="2800" dirty="0"/>
              <a:t>Submit Your Sales Poster!</a:t>
            </a:r>
            <a:endParaRPr lang="en-US" sz="2800" dirty="0"/>
          </a:p>
        </p:txBody>
      </p:sp>
      <p:pic>
        <p:nvPicPr>
          <p:cNvPr id="6" name="TT Sales Poster">
            <a:extLst>
              <a:ext uri="{FF2B5EF4-FFF2-40B4-BE49-F238E27FC236}">
                <a16:creationId xmlns:a16="http://schemas.microsoft.com/office/drawing/2014/main" id="{D1ECA131-0E76-48AA-9409-F9A2C1BC00E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039"/>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Overlay">
            <a:extLst>
              <a:ext uri="{FF2B5EF4-FFF2-40B4-BE49-F238E27FC236}">
                <a16:creationId xmlns:a16="http://schemas.microsoft.com/office/drawing/2014/main" id="{25E781D0-020C-E188-32C9-21B957BEFCA0}"/>
              </a:ext>
            </a:extLst>
          </p:cNvPr>
          <p:cNvSpPr>
            <a:spLocks noGrp="1" noRot="1" noMove="1" noResize="1" noEditPoints="1" noAdjustHandles="1" noChangeArrowheads="1" noChangeShapeType="1"/>
          </p:cNvSpPr>
          <p:nvPr/>
        </p:nvSpPr>
        <p:spPr>
          <a:xfrm>
            <a:off x="1" y="-32678"/>
            <a:ext cx="12191999" cy="6890677"/>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ank">
            <a:extLst>
              <a:ext uri="{FF2B5EF4-FFF2-40B4-BE49-F238E27FC236}">
                <a16:creationId xmlns:a16="http://schemas.microsoft.com/office/drawing/2014/main" id="{194CFED0-8CD8-F014-0808-C9737CDAA8E8}"/>
              </a:ext>
            </a:extLst>
          </p:cNvPr>
          <p:cNvSpPr>
            <a:spLocks noGrp="1" noRot="1" noMove="1" noResize="1" noEditPoints="1" noAdjustHandles="1" noChangeArrowheads="1" noChangeShapeType="1"/>
          </p:cNvSpPr>
          <p:nvPr/>
        </p:nvSpPr>
        <p:spPr>
          <a:xfrm flipH="1">
            <a:off x="4636360" y="5932445"/>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8" name="Reflection">
            <a:extLst>
              <a:ext uri="{FF2B5EF4-FFF2-40B4-BE49-F238E27FC236}">
                <a16:creationId xmlns:a16="http://schemas.microsoft.com/office/drawing/2014/main" id="{D87E8F83-57A3-4854-FCBF-50EA48CCC4BD}"/>
              </a:ext>
            </a:extLst>
          </p:cNvPr>
          <p:cNvGrpSpPr>
            <a:grpSpLocks noGrp="1" noUngrp="1" noRot="1" noMove="1" noResize="1"/>
          </p:cNvGrpSpPr>
          <p:nvPr/>
        </p:nvGrpSpPr>
        <p:grpSpPr>
          <a:xfrm>
            <a:off x="3371100" y="5035267"/>
            <a:ext cx="8711700" cy="1617825"/>
            <a:chOff x="3371100" y="5035267"/>
            <a:chExt cx="8711700" cy="1617825"/>
          </a:xfrm>
        </p:grpSpPr>
        <p:sp>
          <p:nvSpPr>
            <p:cNvPr id="9" name="Prompt">
              <a:extLst>
                <a:ext uri="{FF2B5EF4-FFF2-40B4-BE49-F238E27FC236}">
                  <a16:creationId xmlns:a16="http://schemas.microsoft.com/office/drawing/2014/main" id="{04965EB7-BE98-4B0E-5150-4B0FDF0B3F72}"/>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Discuss: </a:t>
              </a:r>
              <a:r>
                <a:rPr lang="en-US" dirty="0"/>
                <a:t>What sort of questions are likely to help to improve your ideas?</a:t>
              </a:r>
              <a:endParaRPr lang="en-US" i="0" u="none" strike="noStrike" cap="none" dirty="0">
                <a:solidFill>
                  <a:srgbClr val="000000"/>
                </a:solidFill>
              </a:endParaRPr>
            </a:p>
          </p:txBody>
        </p:sp>
        <p:pic>
          <p:nvPicPr>
            <p:cNvPr id="10" name="Problem Solving Badge">
              <a:extLst>
                <a:ext uri="{FF2B5EF4-FFF2-40B4-BE49-F238E27FC236}">
                  <a16:creationId xmlns:a16="http://schemas.microsoft.com/office/drawing/2014/main" id="{3D0D45F6-73F4-9EB3-9CCC-CDAA1FB9AFF6}"/>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4800" y="5207242"/>
              <a:ext cx="1458000" cy="1445850"/>
            </a:xfrm>
            <a:prstGeom prst="rect">
              <a:avLst/>
            </a:prstGeom>
            <a:noFill/>
            <a:ln>
              <a:noFill/>
            </a:ln>
          </p:spPr>
        </p:pic>
      </p:grpSp>
    </p:spTree>
    <p:extLst>
      <p:ext uri="{BB962C8B-B14F-4D97-AF65-F5344CB8AC3E}">
        <p14:creationId xmlns:p14="http://schemas.microsoft.com/office/powerpoint/2010/main" val="131956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900" decel="100000" fill="hold"/>
                                        <p:tgtEl>
                                          <p:spTgt spid="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37"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900" decel="100000" fill="hold"/>
                                        <p:tgtEl>
                                          <p:spTgt spid="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P spid="7" grpId="0" animBg="1"/>
    </p:bld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7" ma:contentTypeDescription="Create a new document." ma:contentTypeScope="" ma:versionID="9ae5fedec123afee098f4acac119dcde">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9c606af57564ce889846a084d56278ab"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element ref="ns2:EntryN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EntryNo" ma:index="29" nillable="true" ma:displayName="Entry No" ma:format="Dropdown" ma:internalName="EntryNo"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EntryNo xmlns="c8c0ba40-820f-4126-b1a8-b068955cd4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E367C6-112A-4ECB-B6A7-B75376AF2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1CCA92-9A55-4B20-8267-80081F580CC0}">
  <ds:schemaRefs>
    <ds:schemaRef ds:uri="2abebb83-cf53-4fdf-a500-739cef3c54c9"/>
    <ds:schemaRef ds:uri="c8c0ba40-820f-4126-b1a8-b068955cd419"/>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68774D8-73CF-4FD5-B1BF-A248BD3BB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2338</Words>
  <Application>Microsoft Office PowerPoint</Application>
  <PresentationFormat>Widescreen</PresentationFormat>
  <Paragraphs>335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Montserrat</vt:lpstr>
      <vt:lpstr>Montserrat </vt:lpstr>
      <vt:lpstr>Montserrat ExtraBold</vt:lpstr>
      <vt:lpstr>Montserrat Medium</vt:lpstr>
      <vt:lpstr>Poppins</vt:lpstr>
      <vt:lpstr>Poppins ExtraBold</vt:lpstr>
      <vt:lpstr>Office Theme</vt:lpstr>
      <vt:lpstr>Week 3 Keep It Going!</vt:lpstr>
      <vt:lpstr>Keep It Going!</vt:lpstr>
      <vt:lpstr>Keep It Going!</vt:lpstr>
      <vt:lpstr>Keep It Going!</vt:lpstr>
      <vt:lpstr>Ready to Sell?</vt:lpstr>
      <vt:lpstr>Ready to Sell?</vt:lpstr>
      <vt:lpstr>Advertising</vt:lpstr>
      <vt:lpstr>Advertising</vt:lpstr>
      <vt:lpstr>Submit Your Sales Poster!</vt:lpstr>
      <vt:lpstr>Submit Your Sales Poster!</vt:lpstr>
      <vt:lpstr>Week 3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1</cp:revision>
  <dcterms:created xsi:type="dcterms:W3CDTF">2023-10-31T07:40:39Z</dcterms:created>
  <dcterms:modified xsi:type="dcterms:W3CDTF">2025-02-04T10:58:06Z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